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47" r:id="rId2"/>
    <p:sldId id="515" r:id="rId3"/>
    <p:sldId id="471" r:id="rId4"/>
    <p:sldId id="364" r:id="rId5"/>
    <p:sldId id="472" r:id="rId6"/>
    <p:sldId id="473" r:id="rId7"/>
    <p:sldId id="474" r:id="rId8"/>
    <p:sldId id="475" r:id="rId9"/>
    <p:sldId id="476" r:id="rId10"/>
    <p:sldId id="514" r:id="rId11"/>
    <p:sldId id="477" r:id="rId12"/>
    <p:sldId id="485" r:id="rId13"/>
    <p:sldId id="486" r:id="rId14"/>
    <p:sldId id="487" r:id="rId15"/>
    <p:sldId id="490" r:id="rId16"/>
    <p:sldId id="491" r:id="rId17"/>
    <p:sldId id="492" r:id="rId18"/>
    <p:sldId id="488" r:id="rId19"/>
    <p:sldId id="489" r:id="rId20"/>
    <p:sldId id="493" r:id="rId21"/>
    <p:sldId id="495" r:id="rId22"/>
    <p:sldId id="512" r:id="rId23"/>
    <p:sldId id="494" r:id="rId24"/>
    <p:sldId id="454" r:id="rId25"/>
    <p:sldId id="456" r:id="rId26"/>
    <p:sldId id="457" r:id="rId27"/>
    <p:sldId id="458" r:id="rId28"/>
    <p:sldId id="459" r:id="rId29"/>
    <p:sldId id="462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470" r:id="rId38"/>
    <p:sldId id="503" r:id="rId39"/>
    <p:sldId id="511" r:id="rId40"/>
    <p:sldId id="504" r:id="rId41"/>
    <p:sldId id="505" r:id="rId42"/>
    <p:sldId id="506" r:id="rId43"/>
    <p:sldId id="507" r:id="rId44"/>
    <p:sldId id="508" r:id="rId45"/>
    <p:sldId id="509" r:id="rId46"/>
    <p:sldId id="510" r:id="rId47"/>
  </p:sldIdLst>
  <p:sldSz cx="9144000" cy="6858000" type="screen4x3"/>
  <p:notesSz cx="7302500" cy="9588500"/>
  <p:custDataLst>
    <p:tags r:id="rId5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CC00"/>
    <a:srgbClr val="CC0000"/>
    <a:srgbClr val="006699"/>
    <a:srgbClr val="008000"/>
    <a:srgbClr val="CCE8EA"/>
    <a:srgbClr val="BBE0E3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4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YU WENHAN#" userId="57c7d524-3a3c-48d0-8609-7432eb4d10a9" providerId="ADAL" clId="{A85653D5-5FA0-4A54-8F84-7E347F632D91}"/>
    <pc:docChg chg="undo custSel modSld">
      <pc:chgData name="#YU WENHAN#" userId="57c7d524-3a3c-48d0-8609-7432eb4d10a9" providerId="ADAL" clId="{A85653D5-5FA0-4A54-8F84-7E347F632D91}" dt="2023-01-11T04:49:37.837" v="44"/>
      <pc:docMkLst>
        <pc:docMk/>
      </pc:docMkLst>
      <pc:sldChg chg="addSp delSp modSp mod delAnim modAnim">
        <pc:chgData name="#YU WENHAN#" userId="57c7d524-3a3c-48d0-8609-7432eb4d10a9" providerId="ADAL" clId="{A85653D5-5FA0-4A54-8F84-7E347F632D91}" dt="2023-01-11T04:49:37.837" v="44"/>
        <pc:sldMkLst>
          <pc:docMk/>
          <pc:sldMk cId="1410488266" sldId="500"/>
        </pc:sldMkLst>
        <pc:spChg chg="add del mod">
          <ac:chgData name="#YU WENHAN#" userId="57c7d524-3a3c-48d0-8609-7432eb4d10a9" providerId="ADAL" clId="{A85653D5-5FA0-4A54-8F84-7E347F632D91}" dt="2023-01-11T04:44:53.342" v="14"/>
          <ac:spMkLst>
            <pc:docMk/>
            <pc:sldMk cId="1410488266" sldId="500"/>
            <ac:spMk id="4" creationId="{FE8A0E36-7A5A-A7FF-75D7-7F00AF64E9CA}"/>
          </ac:spMkLst>
        </pc:spChg>
        <pc:spChg chg="mod">
          <ac:chgData name="#YU WENHAN#" userId="57c7d524-3a3c-48d0-8609-7432eb4d10a9" providerId="ADAL" clId="{A85653D5-5FA0-4A54-8F84-7E347F632D91}" dt="2023-01-11T04:47:23.591" v="27" actId="164"/>
          <ac:spMkLst>
            <pc:docMk/>
            <pc:sldMk cId="1410488266" sldId="500"/>
            <ac:spMk id="8" creationId="{F9A46777-A836-FAF0-3DA5-08FEE04EEA13}"/>
          </ac:spMkLst>
        </pc:spChg>
        <pc:spChg chg="mod">
          <ac:chgData name="#YU WENHAN#" userId="57c7d524-3a3c-48d0-8609-7432eb4d10a9" providerId="ADAL" clId="{A85653D5-5FA0-4A54-8F84-7E347F632D91}" dt="2023-01-11T04:47:23.591" v="27" actId="164"/>
          <ac:spMkLst>
            <pc:docMk/>
            <pc:sldMk cId="1410488266" sldId="500"/>
            <ac:spMk id="10" creationId="{AD915BC7-D463-C32F-A37F-C5EB5323BE8D}"/>
          </ac:spMkLst>
        </pc:spChg>
        <pc:spChg chg="add mod">
          <ac:chgData name="#YU WENHAN#" userId="57c7d524-3a3c-48d0-8609-7432eb4d10a9" providerId="ADAL" clId="{A85653D5-5FA0-4A54-8F84-7E347F632D91}" dt="2023-01-11T04:47:55.762" v="31" actId="164"/>
          <ac:spMkLst>
            <pc:docMk/>
            <pc:sldMk cId="1410488266" sldId="500"/>
            <ac:spMk id="15" creationId="{FDB35633-AF0D-DDB9-8881-C25196BFCA0E}"/>
          </ac:spMkLst>
        </pc:spChg>
        <pc:spChg chg="add del">
          <ac:chgData name="#YU WENHAN#" userId="57c7d524-3a3c-48d0-8609-7432eb4d10a9" providerId="ADAL" clId="{A85653D5-5FA0-4A54-8F84-7E347F632D91}" dt="2023-01-11T04:45:20.778" v="18" actId="21"/>
          <ac:spMkLst>
            <pc:docMk/>
            <pc:sldMk cId="1410488266" sldId="500"/>
            <ac:spMk id="32" creationId="{93C3FE70-7E02-4AB7-B59D-FA1AD2552A0A}"/>
          </ac:spMkLst>
        </pc:spChg>
        <pc:spChg chg="mod">
          <ac:chgData name="#YU WENHAN#" userId="57c7d524-3a3c-48d0-8609-7432eb4d10a9" providerId="ADAL" clId="{A85653D5-5FA0-4A54-8F84-7E347F632D91}" dt="2023-01-11T04:47:22.333" v="24" actId="164"/>
          <ac:spMkLst>
            <pc:docMk/>
            <pc:sldMk cId="1410488266" sldId="500"/>
            <ac:spMk id="35" creationId="{913FF6D5-B95F-4EED-B87C-0875149C27B2}"/>
          </ac:spMkLst>
        </pc:spChg>
        <pc:spChg chg="mod">
          <ac:chgData name="#YU WENHAN#" userId="57c7d524-3a3c-48d0-8609-7432eb4d10a9" providerId="ADAL" clId="{A85653D5-5FA0-4A54-8F84-7E347F632D91}" dt="2023-01-11T04:47:22.333" v="24" actId="164"/>
          <ac:spMkLst>
            <pc:docMk/>
            <pc:sldMk cId="1410488266" sldId="500"/>
            <ac:spMk id="36" creationId="{128EC60C-292F-446D-AEBF-E26D0C847088}"/>
          </ac:spMkLst>
        </pc:spChg>
        <pc:spChg chg="mod">
          <ac:chgData name="#YU WENHAN#" userId="57c7d524-3a3c-48d0-8609-7432eb4d10a9" providerId="ADAL" clId="{A85653D5-5FA0-4A54-8F84-7E347F632D91}" dt="2023-01-11T04:48:49.219" v="37" actId="164"/>
          <ac:spMkLst>
            <pc:docMk/>
            <pc:sldMk cId="1410488266" sldId="500"/>
            <ac:spMk id="38" creationId="{279726CF-F159-4CEA-9A61-65D2D99126A0}"/>
          </ac:spMkLst>
        </pc:spChg>
        <pc:spChg chg="mod">
          <ac:chgData name="#YU WENHAN#" userId="57c7d524-3a3c-48d0-8609-7432eb4d10a9" providerId="ADAL" clId="{A85653D5-5FA0-4A54-8F84-7E347F632D91}" dt="2023-01-11T04:47:22.881" v="25" actId="164"/>
          <ac:spMkLst>
            <pc:docMk/>
            <pc:sldMk cId="1410488266" sldId="500"/>
            <ac:spMk id="41" creationId="{80FDDC42-0EFF-4F03-83E8-7DEA678F4FE4}"/>
          </ac:spMkLst>
        </pc:spChg>
        <pc:spChg chg="mod">
          <ac:chgData name="#YU WENHAN#" userId="57c7d524-3a3c-48d0-8609-7432eb4d10a9" providerId="ADAL" clId="{A85653D5-5FA0-4A54-8F84-7E347F632D91}" dt="2023-01-11T04:47:22.881" v="25" actId="164"/>
          <ac:spMkLst>
            <pc:docMk/>
            <pc:sldMk cId="1410488266" sldId="500"/>
            <ac:spMk id="42" creationId="{D75BB8A6-A035-4600-8AFA-9E6A593C5103}"/>
          </ac:spMkLst>
        </pc:spChg>
        <pc:spChg chg="mod">
          <ac:chgData name="#YU WENHAN#" userId="57c7d524-3a3c-48d0-8609-7432eb4d10a9" providerId="ADAL" clId="{A85653D5-5FA0-4A54-8F84-7E347F632D91}" dt="2023-01-11T04:48:43.597" v="36" actId="164"/>
          <ac:spMkLst>
            <pc:docMk/>
            <pc:sldMk cId="1410488266" sldId="500"/>
            <ac:spMk id="44" creationId="{B0191965-8873-4874-8809-3B765EBD643B}"/>
          </ac:spMkLst>
        </pc:spChg>
        <pc:spChg chg="mod">
          <ac:chgData name="#YU WENHAN#" userId="57c7d524-3a3c-48d0-8609-7432eb4d10a9" providerId="ADAL" clId="{A85653D5-5FA0-4A54-8F84-7E347F632D91}" dt="2023-01-11T04:47:23.257" v="26" actId="164"/>
          <ac:spMkLst>
            <pc:docMk/>
            <pc:sldMk cId="1410488266" sldId="500"/>
            <ac:spMk id="47" creationId="{69E73148-710F-4662-873B-35EFE1B2D1DA}"/>
          </ac:spMkLst>
        </pc:spChg>
        <pc:spChg chg="mod">
          <ac:chgData name="#YU WENHAN#" userId="57c7d524-3a3c-48d0-8609-7432eb4d10a9" providerId="ADAL" clId="{A85653D5-5FA0-4A54-8F84-7E347F632D91}" dt="2023-01-11T04:47:23.257" v="26" actId="164"/>
          <ac:spMkLst>
            <pc:docMk/>
            <pc:sldMk cId="1410488266" sldId="500"/>
            <ac:spMk id="48" creationId="{1ABCB70D-A405-40FB-9429-156300A6C5CC}"/>
          </ac:spMkLst>
        </pc:spChg>
        <pc:spChg chg="mod">
          <ac:chgData name="#YU WENHAN#" userId="57c7d524-3a3c-48d0-8609-7432eb4d10a9" providerId="ADAL" clId="{A85653D5-5FA0-4A54-8F84-7E347F632D91}" dt="2023-01-11T04:48:33.845" v="34" actId="164"/>
          <ac:spMkLst>
            <pc:docMk/>
            <pc:sldMk cId="1410488266" sldId="500"/>
            <ac:spMk id="50" creationId="{3D221FB5-B25F-4432-9544-05A588434EA2}"/>
          </ac:spMkLst>
        </pc:spChg>
        <pc:grpChg chg="add mod">
          <ac:chgData name="#YU WENHAN#" userId="57c7d524-3a3c-48d0-8609-7432eb4d10a9" providerId="ADAL" clId="{A85653D5-5FA0-4A54-8F84-7E347F632D91}" dt="2023-01-11T04:47:55.762" v="31" actId="164"/>
          <ac:grpSpMkLst>
            <pc:docMk/>
            <pc:sldMk cId="1410488266" sldId="500"/>
            <ac:grpSpMk id="6" creationId="{42300EF6-52B9-6B1A-CEE1-35E88F5C32B6}"/>
          </ac:grpSpMkLst>
        </pc:grpChg>
        <pc:grpChg chg="add mod">
          <ac:chgData name="#YU WENHAN#" userId="57c7d524-3a3c-48d0-8609-7432eb4d10a9" providerId="ADAL" clId="{A85653D5-5FA0-4A54-8F84-7E347F632D91}" dt="2023-01-11T04:47:23.591" v="27" actId="164"/>
          <ac:grpSpMkLst>
            <pc:docMk/>
            <pc:sldMk cId="1410488266" sldId="500"/>
            <ac:grpSpMk id="16" creationId="{99A23B9D-6C89-96A8-7714-F48132D62CA4}"/>
          </ac:grpSpMkLst>
        </pc:grpChg>
        <pc:grpChg chg="del">
          <ac:chgData name="#YU WENHAN#" userId="57c7d524-3a3c-48d0-8609-7432eb4d10a9" providerId="ADAL" clId="{A85653D5-5FA0-4A54-8F84-7E347F632D91}" dt="2023-01-11T04:45:20.778" v="18" actId="21"/>
          <ac:grpSpMkLst>
            <pc:docMk/>
            <pc:sldMk cId="1410488266" sldId="500"/>
            <ac:grpSpMk id="17" creationId="{00000000-0000-0000-0000-000000000000}"/>
          </ac:grpSpMkLst>
        </pc:grpChg>
        <pc:grpChg chg="add mod">
          <ac:chgData name="#YU WENHAN#" userId="57c7d524-3a3c-48d0-8609-7432eb4d10a9" providerId="ADAL" clId="{A85653D5-5FA0-4A54-8F84-7E347F632D91}" dt="2023-01-11T04:47:23.257" v="26" actId="164"/>
          <ac:grpSpMkLst>
            <pc:docMk/>
            <pc:sldMk cId="1410488266" sldId="500"/>
            <ac:grpSpMk id="18" creationId="{F33336E9-701C-49C3-3099-636308A15B45}"/>
          </ac:grpSpMkLst>
        </pc:grpChg>
        <pc:grpChg chg="add mod">
          <ac:chgData name="#YU WENHAN#" userId="57c7d524-3a3c-48d0-8609-7432eb4d10a9" providerId="ADAL" clId="{A85653D5-5FA0-4A54-8F84-7E347F632D91}" dt="2023-01-11T04:47:22.881" v="25" actId="164"/>
          <ac:grpSpMkLst>
            <pc:docMk/>
            <pc:sldMk cId="1410488266" sldId="500"/>
            <ac:grpSpMk id="22" creationId="{CB9BDB24-5B4E-7C27-38B7-B3C4B714A498}"/>
          </ac:grpSpMkLst>
        </pc:grpChg>
        <pc:grpChg chg="add mod">
          <ac:chgData name="#YU WENHAN#" userId="57c7d524-3a3c-48d0-8609-7432eb4d10a9" providerId="ADAL" clId="{A85653D5-5FA0-4A54-8F84-7E347F632D91}" dt="2023-01-11T04:47:22.333" v="24" actId="164"/>
          <ac:grpSpMkLst>
            <pc:docMk/>
            <pc:sldMk cId="1410488266" sldId="500"/>
            <ac:grpSpMk id="23" creationId="{AF26EC47-F3C5-B35F-3A0B-C083FAA072DA}"/>
          </ac:grpSpMkLst>
        </pc:grpChg>
        <pc:grpChg chg="add mod">
          <ac:chgData name="#YU WENHAN#" userId="57c7d524-3a3c-48d0-8609-7432eb4d10a9" providerId="ADAL" clId="{A85653D5-5FA0-4A54-8F84-7E347F632D91}" dt="2023-01-11T04:47:55.762" v="31" actId="164"/>
          <ac:grpSpMkLst>
            <pc:docMk/>
            <pc:sldMk cId="1410488266" sldId="500"/>
            <ac:grpSpMk id="24" creationId="{51D7F31D-5A27-1E28-985C-6834F707276A}"/>
          </ac:grpSpMkLst>
        </pc:grpChg>
        <pc:grpChg chg="add mod">
          <ac:chgData name="#YU WENHAN#" userId="57c7d524-3a3c-48d0-8609-7432eb4d10a9" providerId="ADAL" clId="{A85653D5-5FA0-4A54-8F84-7E347F632D91}" dt="2023-01-11T04:48:33.845" v="34" actId="164"/>
          <ac:grpSpMkLst>
            <pc:docMk/>
            <pc:sldMk cId="1410488266" sldId="500"/>
            <ac:grpSpMk id="25" creationId="{78D9F745-67A1-094B-C42E-3D8099330842}"/>
          </ac:grpSpMkLst>
        </pc:grpChg>
        <pc:grpChg chg="add mod">
          <ac:chgData name="#YU WENHAN#" userId="57c7d524-3a3c-48d0-8609-7432eb4d10a9" providerId="ADAL" clId="{A85653D5-5FA0-4A54-8F84-7E347F632D91}" dt="2023-01-11T04:48:43.597" v="36" actId="164"/>
          <ac:grpSpMkLst>
            <pc:docMk/>
            <pc:sldMk cId="1410488266" sldId="500"/>
            <ac:grpSpMk id="26" creationId="{A18910DE-B890-06DA-06E8-D099F5180D37}"/>
          </ac:grpSpMkLst>
        </pc:grpChg>
        <pc:grpChg chg="add mod">
          <ac:chgData name="#YU WENHAN#" userId="57c7d524-3a3c-48d0-8609-7432eb4d10a9" providerId="ADAL" clId="{A85653D5-5FA0-4A54-8F84-7E347F632D91}" dt="2023-01-11T04:48:49.219" v="37" actId="164"/>
          <ac:grpSpMkLst>
            <pc:docMk/>
            <pc:sldMk cId="1410488266" sldId="500"/>
            <ac:grpSpMk id="27" creationId="{C8C0D724-D5EA-9792-744C-228B7E8C6F7C}"/>
          </ac:grpSpMkLst>
        </pc:grpChg>
        <pc:grpChg chg="mod">
          <ac:chgData name="#YU WENHAN#" userId="57c7d524-3a3c-48d0-8609-7432eb4d10a9" providerId="ADAL" clId="{A85653D5-5FA0-4A54-8F84-7E347F632D91}" dt="2023-01-11T04:48:49.219" v="37" actId="164"/>
          <ac:grpSpMkLst>
            <pc:docMk/>
            <pc:sldMk cId="1410488266" sldId="500"/>
            <ac:grpSpMk id="34" creationId="{8F9026B2-3187-4B7C-B8BB-30DCEFF3FF83}"/>
          </ac:grpSpMkLst>
        </pc:grpChg>
        <pc:grpChg chg="mod">
          <ac:chgData name="#YU WENHAN#" userId="57c7d524-3a3c-48d0-8609-7432eb4d10a9" providerId="ADAL" clId="{A85653D5-5FA0-4A54-8F84-7E347F632D91}" dt="2023-01-11T04:48:43.597" v="36" actId="164"/>
          <ac:grpSpMkLst>
            <pc:docMk/>
            <pc:sldMk cId="1410488266" sldId="500"/>
            <ac:grpSpMk id="40" creationId="{6FC9B8F2-DFA6-452C-9ACC-4E54CB9A14EA}"/>
          </ac:grpSpMkLst>
        </pc:grpChg>
        <pc:grpChg chg="mod">
          <ac:chgData name="#YU WENHAN#" userId="57c7d524-3a3c-48d0-8609-7432eb4d10a9" providerId="ADAL" clId="{A85653D5-5FA0-4A54-8F84-7E347F632D91}" dt="2023-01-11T04:48:33.845" v="34" actId="164"/>
          <ac:grpSpMkLst>
            <pc:docMk/>
            <pc:sldMk cId="1410488266" sldId="500"/>
            <ac:grpSpMk id="46" creationId="{4841655B-7D75-4A51-9DDA-F05A025735F0}"/>
          </ac:grpSpMkLst>
        </pc:grpChg>
        <pc:cxnChg chg="add mod">
          <ac:chgData name="#YU WENHAN#" userId="57c7d524-3a3c-48d0-8609-7432eb4d10a9" providerId="ADAL" clId="{A85653D5-5FA0-4A54-8F84-7E347F632D91}" dt="2023-01-11T04:47:55.762" v="31" actId="164"/>
          <ac:cxnSpMkLst>
            <pc:docMk/>
            <pc:sldMk cId="1410488266" sldId="500"/>
            <ac:cxnSpMk id="5" creationId="{C3EEB086-F964-5134-F7DE-80DFB6B24882}"/>
          </ac:cxnSpMkLst>
        </pc:cxnChg>
        <pc:cxnChg chg="add mod">
          <ac:chgData name="#YU WENHAN#" userId="57c7d524-3a3c-48d0-8609-7432eb4d10a9" providerId="ADAL" clId="{A85653D5-5FA0-4A54-8F84-7E347F632D91}" dt="2023-01-11T04:47:55.762" v="31" actId="164"/>
          <ac:cxnSpMkLst>
            <pc:docMk/>
            <pc:sldMk cId="1410488266" sldId="500"/>
            <ac:cxnSpMk id="14" creationId="{9B12DFD1-BBA1-9DF5-3DC1-0019F9D12976}"/>
          </ac:cxnSpMkLst>
        </pc:cxnChg>
        <pc:cxnChg chg="add del">
          <ac:chgData name="#YU WENHAN#" userId="57c7d524-3a3c-48d0-8609-7432eb4d10a9" providerId="ADAL" clId="{A85653D5-5FA0-4A54-8F84-7E347F632D91}" dt="2023-01-11T04:45:20.778" v="18" actId="21"/>
          <ac:cxnSpMkLst>
            <pc:docMk/>
            <pc:sldMk cId="1410488266" sldId="500"/>
            <ac:cxnSpMk id="20" creationId="{47E45C5E-F1D5-4363-88FE-0CDC2DBA0ADF}"/>
          </ac:cxnSpMkLst>
        </pc:cxnChg>
        <pc:cxnChg chg="add del">
          <ac:chgData name="#YU WENHAN#" userId="57c7d524-3a3c-48d0-8609-7432eb4d10a9" providerId="ADAL" clId="{A85653D5-5FA0-4A54-8F84-7E347F632D91}" dt="2023-01-11T04:45:20.778" v="18" actId="21"/>
          <ac:cxnSpMkLst>
            <pc:docMk/>
            <pc:sldMk cId="1410488266" sldId="500"/>
            <ac:cxnSpMk id="21" creationId="{15508A04-4549-4156-851B-3A0EB313B7AC}"/>
          </ac:cxnSpMkLst>
        </pc:cxnChg>
        <pc:cxnChg chg="mod">
          <ac:chgData name="#YU WENHAN#" userId="57c7d524-3a3c-48d0-8609-7432eb4d10a9" providerId="ADAL" clId="{A85653D5-5FA0-4A54-8F84-7E347F632D91}" dt="2023-01-11T04:48:49.219" v="37" actId="164"/>
          <ac:cxnSpMkLst>
            <pc:docMk/>
            <pc:sldMk cId="1410488266" sldId="500"/>
            <ac:cxnSpMk id="33" creationId="{EAD02C1B-FCFA-42E2-87FE-688A1E3D8114}"/>
          </ac:cxnSpMkLst>
        </pc:cxnChg>
        <pc:cxnChg chg="mod">
          <ac:chgData name="#YU WENHAN#" userId="57c7d524-3a3c-48d0-8609-7432eb4d10a9" providerId="ADAL" clId="{A85653D5-5FA0-4A54-8F84-7E347F632D91}" dt="2023-01-11T04:48:49.219" v="37" actId="164"/>
          <ac:cxnSpMkLst>
            <pc:docMk/>
            <pc:sldMk cId="1410488266" sldId="500"/>
            <ac:cxnSpMk id="37" creationId="{B3DCEBE5-129F-438D-ADA2-B8D844D9AD2F}"/>
          </ac:cxnSpMkLst>
        </pc:cxnChg>
        <pc:cxnChg chg="mod">
          <ac:chgData name="#YU WENHAN#" userId="57c7d524-3a3c-48d0-8609-7432eb4d10a9" providerId="ADAL" clId="{A85653D5-5FA0-4A54-8F84-7E347F632D91}" dt="2023-01-11T04:48:43.597" v="36" actId="164"/>
          <ac:cxnSpMkLst>
            <pc:docMk/>
            <pc:sldMk cId="1410488266" sldId="500"/>
            <ac:cxnSpMk id="39" creationId="{1E7DF060-91B0-44EC-8CCA-A844878891DC}"/>
          </ac:cxnSpMkLst>
        </pc:cxnChg>
        <pc:cxnChg chg="mod">
          <ac:chgData name="#YU WENHAN#" userId="57c7d524-3a3c-48d0-8609-7432eb4d10a9" providerId="ADAL" clId="{A85653D5-5FA0-4A54-8F84-7E347F632D91}" dt="2023-01-11T04:48:43.597" v="36" actId="164"/>
          <ac:cxnSpMkLst>
            <pc:docMk/>
            <pc:sldMk cId="1410488266" sldId="500"/>
            <ac:cxnSpMk id="43" creationId="{EDB7E2F8-2698-4DC5-B4D4-5D8E72954A05}"/>
          </ac:cxnSpMkLst>
        </pc:cxnChg>
        <pc:cxnChg chg="mod">
          <ac:chgData name="#YU WENHAN#" userId="57c7d524-3a3c-48d0-8609-7432eb4d10a9" providerId="ADAL" clId="{A85653D5-5FA0-4A54-8F84-7E347F632D91}" dt="2023-01-11T04:48:33.845" v="34" actId="164"/>
          <ac:cxnSpMkLst>
            <pc:docMk/>
            <pc:sldMk cId="1410488266" sldId="500"/>
            <ac:cxnSpMk id="45" creationId="{E9C1135C-36B5-40AB-AB43-9A1EAEC7AB6E}"/>
          </ac:cxnSpMkLst>
        </pc:cxnChg>
        <pc:cxnChg chg="mod">
          <ac:chgData name="#YU WENHAN#" userId="57c7d524-3a3c-48d0-8609-7432eb4d10a9" providerId="ADAL" clId="{A85653D5-5FA0-4A54-8F84-7E347F632D91}" dt="2023-01-11T04:48:33.845" v="34" actId="164"/>
          <ac:cxnSpMkLst>
            <pc:docMk/>
            <pc:sldMk cId="1410488266" sldId="500"/>
            <ac:cxnSpMk id="49" creationId="{E031E7EB-1C9B-4790-9A1E-7787F388CC2F}"/>
          </ac:cxnSpMkLst>
        </pc:cxnChg>
      </pc:sldChg>
      <pc:sldChg chg="modSp mod">
        <pc:chgData name="#YU WENHAN#" userId="57c7d524-3a3c-48d0-8609-7432eb4d10a9" providerId="ADAL" clId="{A85653D5-5FA0-4A54-8F84-7E347F632D91}" dt="2023-01-11T04:43:41.960" v="1" actId="20577"/>
        <pc:sldMkLst>
          <pc:docMk/>
          <pc:sldMk cId="581678864" sldId="513"/>
        </pc:sldMkLst>
        <pc:spChg chg="mod">
          <ac:chgData name="#YU WENHAN#" userId="57c7d524-3a3c-48d0-8609-7432eb4d10a9" providerId="ADAL" clId="{A85653D5-5FA0-4A54-8F84-7E347F632D91}" dt="2023-01-11T04:43:41.960" v="1" actId="20577"/>
          <ac:spMkLst>
            <pc:docMk/>
            <pc:sldMk cId="581678864" sldId="513"/>
            <ac:spMk id="2" creationId="{00000000-0000-0000-0000-000000000000}"/>
          </ac:spMkLst>
        </pc:spChg>
      </pc:sldChg>
    </pc:docChg>
  </pc:docChgLst>
  <pc:docChgLst>
    <pc:chgData name="Jun Zhao (Asst Prof)" userId="538759df-267d-4aba-bd0a-795aec6ee9fc" providerId="ADAL" clId="{10A905A0-8B0A-9A4B-9ABF-9801BB8BAC20}"/>
    <pc:docChg chg="modSld">
      <pc:chgData name="Jun Zhao (Asst Prof)" userId="538759df-267d-4aba-bd0a-795aec6ee9fc" providerId="ADAL" clId="{10A905A0-8B0A-9A4B-9ABF-9801BB8BAC20}" dt="2023-01-16T01:40:08.679" v="62" actId="20577"/>
      <pc:docMkLst>
        <pc:docMk/>
      </pc:docMkLst>
      <pc:sldChg chg="addSp modSp">
        <pc:chgData name="Jun Zhao (Asst Prof)" userId="538759df-267d-4aba-bd0a-795aec6ee9fc" providerId="ADAL" clId="{10A905A0-8B0A-9A4B-9ABF-9801BB8BAC20}" dt="2023-01-16T01:40:08.679" v="62" actId="20577"/>
        <pc:sldMkLst>
          <pc:docMk/>
          <pc:sldMk cId="2477987399" sldId="454"/>
        </pc:sldMkLst>
        <pc:spChg chg="add mod">
          <ac:chgData name="Jun Zhao (Asst Prof)" userId="538759df-267d-4aba-bd0a-795aec6ee9fc" providerId="ADAL" clId="{10A905A0-8B0A-9A4B-9ABF-9801BB8BAC20}" dt="2023-01-16T01:40:08.679" v="62" actId="20577"/>
          <ac:spMkLst>
            <pc:docMk/>
            <pc:sldMk cId="2477987399" sldId="454"/>
            <ac:spMk id="2" creationId="{9CF85365-58B8-4836-E69D-3CD885F9CBE8}"/>
          </ac:spMkLst>
        </pc:spChg>
      </pc:sldChg>
      <pc:sldChg chg="modNotesTx">
        <pc:chgData name="Jun Zhao (Asst Prof)" userId="538759df-267d-4aba-bd0a-795aec6ee9fc" providerId="ADAL" clId="{10A905A0-8B0A-9A4B-9ABF-9801BB8BAC20}" dt="2023-01-11T00:49:29.122" v="24" actId="20577"/>
        <pc:sldMkLst>
          <pc:docMk/>
          <pc:sldMk cId="2377016342" sldId="474"/>
        </pc:sldMkLst>
      </pc:sldChg>
      <pc:sldChg chg="modSp">
        <pc:chgData name="Jun Zhao (Asst Prof)" userId="538759df-267d-4aba-bd0a-795aec6ee9fc" providerId="ADAL" clId="{10A905A0-8B0A-9A4B-9ABF-9801BB8BAC20}" dt="2023-01-11T00:39:40.865" v="6" actId="22"/>
        <pc:sldMkLst>
          <pc:docMk/>
          <pc:sldMk cId="1719141690" sldId="486"/>
        </pc:sldMkLst>
        <pc:spChg chg="mod">
          <ac:chgData name="Jun Zhao (Asst Prof)" userId="538759df-267d-4aba-bd0a-795aec6ee9fc" providerId="ADAL" clId="{10A905A0-8B0A-9A4B-9ABF-9801BB8BAC20}" dt="2023-01-11T00:39:14.573" v="3" actId="22"/>
          <ac:spMkLst>
            <pc:docMk/>
            <pc:sldMk cId="1719141690" sldId="486"/>
            <ac:spMk id="26" creationId="{0C221BC3-7FF0-1095-EE6F-5C516BA8EEFE}"/>
          </ac:spMkLst>
        </pc:spChg>
        <pc:spChg chg="mod">
          <ac:chgData name="Jun Zhao (Asst Prof)" userId="538759df-267d-4aba-bd0a-795aec6ee9fc" providerId="ADAL" clId="{10A905A0-8B0A-9A4B-9ABF-9801BB8BAC20}" dt="2023-01-11T00:39:40.865" v="6" actId="22"/>
          <ac:spMkLst>
            <pc:docMk/>
            <pc:sldMk cId="1719141690" sldId="486"/>
            <ac:spMk id="28" creationId="{6ADC19C4-11A7-7DC5-2365-438786D99798}"/>
          </ac:spMkLst>
        </pc:spChg>
      </pc:sldChg>
      <pc:sldChg chg="modNotesTx">
        <pc:chgData name="Jun Zhao (Asst Prof)" userId="538759df-267d-4aba-bd0a-795aec6ee9fc" providerId="ADAL" clId="{10A905A0-8B0A-9A4B-9ABF-9801BB8BAC20}" dt="2023-01-11T00:41:13.330" v="23" actId="20577"/>
        <pc:sldMkLst>
          <pc:docMk/>
          <pc:sldMk cId="3454085108" sldId="491"/>
        </pc:sldMkLst>
      </pc:sldChg>
    </pc:docChg>
  </pc:docChgLst>
  <pc:docChgLst>
    <pc:chgData name="#YU WENHAN#" userId="57c7d524-3a3c-48d0-8609-7432eb4d10a9" providerId="ADAL" clId="{4361812A-850C-48F5-B1C8-3DCE7002D874}"/>
    <pc:docChg chg="custSel addSld delSld modSld sldOrd">
      <pc:chgData name="#YU WENHAN#" userId="57c7d524-3a3c-48d0-8609-7432eb4d10a9" providerId="ADAL" clId="{4361812A-850C-48F5-B1C8-3DCE7002D874}" dt="2023-01-28T08:59:54.827" v="46" actId="207"/>
      <pc:docMkLst>
        <pc:docMk/>
      </pc:docMkLst>
      <pc:sldChg chg="modSp add mod ord">
        <pc:chgData name="#YU WENHAN#" userId="57c7d524-3a3c-48d0-8609-7432eb4d10a9" providerId="ADAL" clId="{4361812A-850C-48F5-B1C8-3DCE7002D874}" dt="2023-01-28T08:59:54.827" v="46" actId="207"/>
        <pc:sldMkLst>
          <pc:docMk/>
          <pc:sldMk cId="170791139" sldId="447"/>
        </pc:sldMkLst>
        <pc:graphicFrameChg chg="modGraphic">
          <ac:chgData name="#YU WENHAN#" userId="57c7d524-3a3c-48d0-8609-7432eb4d10a9" providerId="ADAL" clId="{4361812A-850C-48F5-B1C8-3DCE7002D874}" dt="2023-01-28T08:59:54.827" v="46" actId="207"/>
          <ac:graphicFrameMkLst>
            <pc:docMk/>
            <pc:sldMk cId="170791139" sldId="447"/>
            <ac:graphicFrameMk id="3" creationId="{08D450A3-C3EB-2B82-1A88-559B7A0D6B18}"/>
          </ac:graphicFrameMkLst>
        </pc:graphicFrameChg>
      </pc:sldChg>
      <pc:sldChg chg="addSp modSp">
        <pc:chgData name="#YU WENHAN#" userId="57c7d524-3a3c-48d0-8609-7432eb4d10a9" providerId="ADAL" clId="{4361812A-850C-48F5-B1C8-3DCE7002D874}" dt="2023-01-27T09:31:23.146" v="40"/>
        <pc:sldMkLst>
          <pc:docMk/>
          <pc:sldMk cId="909292061" sldId="488"/>
        </pc:sldMkLst>
        <pc:spChg chg="add mod">
          <ac:chgData name="#YU WENHAN#" userId="57c7d524-3a3c-48d0-8609-7432eb4d10a9" providerId="ADAL" clId="{4361812A-850C-48F5-B1C8-3DCE7002D874}" dt="2023-01-27T09:31:23.146" v="40"/>
          <ac:spMkLst>
            <pc:docMk/>
            <pc:sldMk cId="909292061" sldId="488"/>
            <ac:spMk id="3" creationId="{7AA9CA6A-E90B-4D32-CEB7-A77244325B00}"/>
          </ac:spMkLst>
        </pc:spChg>
      </pc:sldChg>
      <pc:sldChg chg="addSp modSp mod">
        <pc:chgData name="#YU WENHAN#" userId="57c7d524-3a3c-48d0-8609-7432eb4d10a9" providerId="ADAL" clId="{4361812A-850C-48F5-B1C8-3DCE7002D874}" dt="2023-01-27T09:24:35.248" v="27"/>
        <pc:sldMkLst>
          <pc:docMk/>
          <pc:sldMk cId="795658985" sldId="490"/>
        </pc:sldMkLst>
        <pc:spChg chg="mod">
          <ac:chgData name="#YU WENHAN#" userId="57c7d524-3a3c-48d0-8609-7432eb4d10a9" providerId="ADAL" clId="{4361812A-850C-48F5-B1C8-3DCE7002D874}" dt="2023-01-27T09:24:34.379" v="26" actId="1076"/>
          <ac:spMkLst>
            <pc:docMk/>
            <pc:sldMk cId="795658985" sldId="490"/>
            <ac:spMk id="2" creationId="{00000000-0000-0000-0000-000000000000}"/>
          </ac:spMkLst>
        </pc:spChg>
        <pc:spChg chg="add mod">
          <ac:chgData name="#YU WENHAN#" userId="57c7d524-3a3c-48d0-8609-7432eb4d10a9" providerId="ADAL" clId="{4361812A-850C-48F5-B1C8-3DCE7002D874}" dt="2023-01-27T09:24:35.248" v="27"/>
          <ac:spMkLst>
            <pc:docMk/>
            <pc:sldMk cId="795658985" sldId="490"/>
            <ac:spMk id="19" creationId="{5BD4BF27-4739-7AC8-5102-BF41675049B4}"/>
          </ac:spMkLst>
        </pc:spChg>
      </pc:sldChg>
      <pc:sldChg chg="addSp modSp mod">
        <pc:chgData name="#YU WENHAN#" userId="57c7d524-3a3c-48d0-8609-7432eb4d10a9" providerId="ADAL" clId="{4361812A-850C-48F5-B1C8-3DCE7002D874}" dt="2023-01-27T09:24:15.182" v="25" actId="1076"/>
        <pc:sldMkLst>
          <pc:docMk/>
          <pc:sldMk cId="3454085108" sldId="491"/>
        </pc:sldMkLst>
        <pc:spChg chg="mod">
          <ac:chgData name="#YU WENHAN#" userId="57c7d524-3a3c-48d0-8609-7432eb4d10a9" providerId="ADAL" clId="{4361812A-850C-48F5-B1C8-3DCE7002D874}" dt="2023-01-27T09:23:17.927" v="0" actId="1076"/>
          <ac:spMkLst>
            <pc:docMk/>
            <pc:sldMk cId="3454085108" sldId="491"/>
            <ac:spMk id="2" creationId="{00000000-0000-0000-0000-000000000000}"/>
          </ac:spMkLst>
        </pc:spChg>
        <pc:spChg chg="add mod">
          <ac:chgData name="#YU WENHAN#" userId="57c7d524-3a3c-48d0-8609-7432eb4d10a9" providerId="ADAL" clId="{4361812A-850C-48F5-B1C8-3DCE7002D874}" dt="2023-01-27T09:24:15.182" v="25" actId="1076"/>
          <ac:spMkLst>
            <pc:docMk/>
            <pc:sldMk cId="3454085108" sldId="491"/>
            <ac:spMk id="5" creationId="{1F62C61A-C5D8-B293-720D-8C23BFFE91CD}"/>
          </ac:spMkLst>
        </pc:spChg>
      </pc:sldChg>
      <pc:sldChg chg="addSp modSp">
        <pc:chgData name="#YU WENHAN#" userId="57c7d524-3a3c-48d0-8609-7432eb4d10a9" providerId="ADAL" clId="{4361812A-850C-48F5-B1C8-3DCE7002D874}" dt="2023-01-27T09:24:36.841" v="28"/>
        <pc:sldMkLst>
          <pc:docMk/>
          <pc:sldMk cId="3343562244" sldId="492"/>
        </pc:sldMkLst>
        <pc:spChg chg="add mod">
          <ac:chgData name="#YU WENHAN#" userId="57c7d524-3a3c-48d0-8609-7432eb4d10a9" providerId="ADAL" clId="{4361812A-850C-48F5-B1C8-3DCE7002D874}" dt="2023-01-27T09:24:36.841" v="28"/>
          <ac:spMkLst>
            <pc:docMk/>
            <pc:sldMk cId="3343562244" sldId="492"/>
            <ac:spMk id="3" creationId="{D310533E-961F-D741-DB92-8997EE93D496}"/>
          </ac:spMkLst>
        </pc:spChg>
      </pc:sldChg>
      <pc:sldChg chg="modSp mod">
        <pc:chgData name="#YU WENHAN#" userId="57c7d524-3a3c-48d0-8609-7432eb4d10a9" providerId="ADAL" clId="{4361812A-850C-48F5-B1C8-3DCE7002D874}" dt="2023-01-27T09:25:49.316" v="39" actId="123"/>
        <pc:sldMkLst>
          <pc:docMk/>
          <pc:sldMk cId="1361051955" sldId="511"/>
        </pc:sldMkLst>
        <pc:spChg chg="mod">
          <ac:chgData name="#YU WENHAN#" userId="57c7d524-3a3c-48d0-8609-7432eb4d10a9" providerId="ADAL" clId="{4361812A-850C-48F5-B1C8-3DCE7002D874}" dt="2023-01-27T09:25:49.316" v="39" actId="123"/>
          <ac:spMkLst>
            <pc:docMk/>
            <pc:sldMk cId="1361051955" sldId="511"/>
            <ac:spMk id="3" creationId="{00000000-0000-0000-0000-000000000000}"/>
          </ac:spMkLst>
        </pc:spChg>
      </pc:sldChg>
      <pc:sldChg chg="del">
        <pc:chgData name="#YU WENHAN#" userId="57c7d524-3a3c-48d0-8609-7432eb4d10a9" providerId="ADAL" clId="{4361812A-850C-48F5-B1C8-3DCE7002D874}" dt="2023-01-28T08:59:38.060" v="41" actId="47"/>
        <pc:sldMkLst>
          <pc:docMk/>
          <pc:sldMk cId="2829631550" sldId="517"/>
        </pc:sldMkLst>
      </pc:sldChg>
    </pc:docChg>
  </pc:docChgLst>
  <pc:docChgLst>
    <pc:chgData name="#YU WENHAN#" userId="57c7d524-3a3c-48d0-8609-7432eb4d10a9" providerId="ADAL" clId="{95B7F5CD-578F-4CBD-9B7A-EAEDD18F67B8}"/>
    <pc:docChg chg="modSld">
      <pc:chgData name="#YU WENHAN#" userId="57c7d524-3a3c-48d0-8609-7432eb4d10a9" providerId="ADAL" clId="{95B7F5CD-578F-4CBD-9B7A-EAEDD18F67B8}" dt="2023-02-07T11:57:44.518" v="0"/>
      <pc:docMkLst>
        <pc:docMk/>
      </pc:docMkLst>
      <pc:sldChg chg="modSp">
        <pc:chgData name="#YU WENHAN#" userId="57c7d524-3a3c-48d0-8609-7432eb4d10a9" providerId="ADAL" clId="{95B7F5CD-578F-4CBD-9B7A-EAEDD18F67B8}" dt="2023-02-07T11:57:44.518" v="0"/>
        <pc:sldMkLst>
          <pc:docMk/>
          <pc:sldMk cId="170791139" sldId="447"/>
        </pc:sldMkLst>
        <pc:graphicFrameChg chg="mod">
          <ac:chgData name="#YU WENHAN#" userId="57c7d524-3a3c-48d0-8609-7432eb4d10a9" providerId="ADAL" clId="{95B7F5CD-578F-4CBD-9B7A-EAEDD18F67B8}" dt="2023-02-07T11:57:44.518" v="0"/>
          <ac:graphicFrameMkLst>
            <pc:docMk/>
            <pc:sldMk cId="170791139" sldId="447"/>
            <ac:graphicFrameMk id="3" creationId="{08D450A3-C3EB-2B82-1A88-559B7A0D6B18}"/>
          </ac:graphicFrameMkLst>
        </pc:graphicFrameChg>
      </pc:sldChg>
    </pc:docChg>
  </pc:docChgLst>
  <pc:docChgLst>
    <pc:chgData name="#YU WENHAN#" userId="57c7d524-3a3c-48d0-8609-7432eb4d10a9" providerId="ADAL" clId="{8A9DFC21-2ACC-4BB7-BDA2-6B1595EA303A}"/>
    <pc:docChg chg="undo custSel modSld">
      <pc:chgData name="#YU WENHAN#" userId="57c7d524-3a3c-48d0-8609-7432eb4d10a9" providerId="ADAL" clId="{8A9DFC21-2ACC-4BB7-BDA2-6B1595EA303A}" dt="2023-01-08T06:03:26.933" v="21"/>
      <pc:docMkLst>
        <pc:docMk/>
      </pc:docMkLst>
      <pc:sldChg chg="addSp delSp modSp mod">
        <pc:chgData name="#YU WENHAN#" userId="57c7d524-3a3c-48d0-8609-7432eb4d10a9" providerId="ADAL" clId="{8A9DFC21-2ACC-4BB7-BDA2-6B1595EA303A}" dt="2023-01-08T06:03:26.933" v="21"/>
        <pc:sldMkLst>
          <pc:docMk/>
          <pc:sldMk cId="730029919" sldId="512"/>
        </pc:sldMkLst>
        <pc:graphicFrameChg chg="add mod">
          <ac:chgData name="#YU WENHAN#" userId="57c7d524-3a3c-48d0-8609-7432eb4d10a9" providerId="ADAL" clId="{8A9DFC21-2ACC-4BB7-BDA2-6B1595EA303A}" dt="2023-01-08T06:03:26.933" v="21"/>
          <ac:graphicFrameMkLst>
            <pc:docMk/>
            <pc:sldMk cId="730029919" sldId="512"/>
            <ac:graphicFrameMk id="2" creationId="{96649499-7239-6506-9F9F-8F0961E8435C}"/>
          </ac:graphicFrameMkLst>
        </pc:graphicFrameChg>
        <pc:graphicFrameChg chg="del">
          <ac:chgData name="#YU WENHAN#" userId="57c7d524-3a3c-48d0-8609-7432eb4d10a9" providerId="ADAL" clId="{8A9DFC21-2ACC-4BB7-BDA2-6B1595EA303A}" dt="2023-01-08T06:03:26.300" v="20" actId="478"/>
          <ac:graphicFrameMkLst>
            <pc:docMk/>
            <pc:sldMk cId="730029919" sldId="512"/>
            <ac:graphicFrameMk id="9" creationId="{BE26FAD2-BC08-4C05-A189-1579ADD6DE38}"/>
          </ac:graphicFrameMkLst>
        </pc:graphicFrameChg>
      </pc:sldChg>
      <pc:sldChg chg="addSp delSp modSp mod">
        <pc:chgData name="#YU WENHAN#" userId="57c7d524-3a3c-48d0-8609-7432eb4d10a9" providerId="ADAL" clId="{8A9DFC21-2ACC-4BB7-BDA2-6B1595EA303A}" dt="2023-01-08T06:03:11.040" v="19" actId="255"/>
        <pc:sldMkLst>
          <pc:docMk/>
          <pc:sldMk cId="2829631550" sldId="517"/>
        </pc:sldMkLst>
        <pc:spChg chg="mod">
          <ac:chgData name="#YU WENHAN#" userId="57c7d524-3a3c-48d0-8609-7432eb4d10a9" providerId="ADAL" clId="{8A9DFC21-2ACC-4BB7-BDA2-6B1595EA303A}" dt="2023-01-08T06:03:03.228" v="18" actId="14100"/>
          <ac:spMkLst>
            <pc:docMk/>
            <pc:sldMk cId="2829631550" sldId="517"/>
            <ac:spMk id="2" creationId="{00000000-0000-0000-0000-000000000000}"/>
          </ac:spMkLst>
        </pc:spChg>
        <pc:spChg chg="add mod">
          <ac:chgData name="#YU WENHAN#" userId="57c7d524-3a3c-48d0-8609-7432eb4d10a9" providerId="ADAL" clId="{8A9DFC21-2ACC-4BB7-BDA2-6B1595EA303A}" dt="2023-01-08T06:01:05.956" v="1" actId="1076"/>
          <ac:spMkLst>
            <pc:docMk/>
            <pc:sldMk cId="2829631550" sldId="517"/>
            <ac:spMk id="6" creationId="{4FDDEF8B-8B3E-8819-FFBB-623A088D66B4}"/>
          </ac:spMkLst>
        </pc:spChg>
        <pc:graphicFrameChg chg="add mod modGraphic">
          <ac:chgData name="#YU WENHAN#" userId="57c7d524-3a3c-48d0-8609-7432eb4d10a9" providerId="ADAL" clId="{8A9DFC21-2ACC-4BB7-BDA2-6B1595EA303A}" dt="2023-01-08T06:03:11.040" v="19" actId="255"/>
          <ac:graphicFrameMkLst>
            <pc:docMk/>
            <pc:sldMk cId="2829631550" sldId="517"/>
            <ac:graphicFrameMk id="3" creationId="{C2A4F080-689C-2DC3-FEE4-3ECF0ACBE5F5}"/>
          </ac:graphicFrameMkLst>
        </pc:graphicFrameChg>
        <pc:graphicFrameChg chg="del modGraphic">
          <ac:chgData name="#YU WENHAN#" userId="57c7d524-3a3c-48d0-8609-7432eb4d10a9" providerId="ADAL" clId="{8A9DFC21-2ACC-4BB7-BDA2-6B1595EA303A}" dt="2023-01-08T06:01:15.565" v="4" actId="478"/>
          <ac:graphicFrameMkLst>
            <pc:docMk/>
            <pc:sldMk cId="2829631550" sldId="517"/>
            <ac:graphicFrameMk id="5" creationId="{A02FDE5D-9CB6-44A8-A5B9-8F4AA81A54D3}"/>
          </ac:graphicFrameMkLst>
        </pc:graphicFrameChg>
      </pc:sldChg>
    </pc:docChg>
  </pc:docChgLst>
  <pc:docChgLst>
    <pc:chgData name="#YU WENHAN#" userId="S::wenhan002@e.ntu.edu.sg::57c7d524-3a3c-48d0-8609-7432eb4d10a9" providerId="AD" clId="Web-{EA89DEC9-CC5E-290F-3F0F-410EFACA0D3A}"/>
    <pc:docChg chg="modSld">
      <pc:chgData name="#YU WENHAN#" userId="S::wenhan002@e.ntu.edu.sg::57c7d524-3a3c-48d0-8609-7432eb4d10a9" providerId="AD" clId="Web-{EA89DEC9-CC5E-290F-3F0F-410EFACA0D3A}" dt="2023-01-24T11:54:35.114" v="3"/>
      <pc:docMkLst>
        <pc:docMk/>
      </pc:docMkLst>
      <pc:sldChg chg="addSp delSp modSp">
        <pc:chgData name="#YU WENHAN#" userId="S::wenhan002@e.ntu.edu.sg::57c7d524-3a3c-48d0-8609-7432eb4d10a9" providerId="AD" clId="Web-{EA89DEC9-CC5E-290F-3F0F-410EFACA0D3A}" dt="2023-01-24T11:54:35.114" v="3"/>
        <pc:sldMkLst>
          <pc:docMk/>
          <pc:sldMk cId="2829631550" sldId="517"/>
        </pc:sldMkLst>
        <pc:graphicFrameChg chg="add del">
          <ac:chgData name="#YU WENHAN#" userId="S::wenhan002@e.ntu.edu.sg::57c7d524-3a3c-48d0-8609-7432eb4d10a9" providerId="AD" clId="Web-{EA89DEC9-CC5E-290F-3F0F-410EFACA0D3A}" dt="2023-01-24T11:54:35.114" v="3"/>
          <ac:graphicFrameMkLst>
            <pc:docMk/>
            <pc:sldMk cId="2829631550" sldId="517"/>
            <ac:graphicFrameMk id="3" creationId="{C2A4F080-689C-2DC3-FEE4-3ECF0ACBE5F5}"/>
          </ac:graphicFrameMkLst>
        </pc:graphicFrameChg>
        <pc:graphicFrameChg chg="add del mod">
          <ac:chgData name="#YU WENHAN#" userId="S::wenhan002@e.ntu.edu.sg::57c7d524-3a3c-48d0-8609-7432eb4d10a9" providerId="AD" clId="Web-{EA89DEC9-CC5E-290F-3F0F-410EFACA0D3A}" dt="2023-01-24T11:54:32.739" v="2"/>
          <ac:graphicFrameMkLst>
            <pc:docMk/>
            <pc:sldMk cId="2829631550" sldId="517"/>
            <ac:graphicFrameMk id="5" creationId="{285A0550-7ED7-4C51-5AF7-069EB6D7D197}"/>
          </ac:graphicFrameMkLst>
        </pc:graphicFrameChg>
      </pc:sldChg>
    </pc:docChg>
  </pc:docChgLst>
  <pc:docChgLst>
    <pc:chgData name="#LAN TIANMING#" userId="123086bc-793a-4649-af40-d52220ce9bd5" providerId="ADAL" clId="{13AC772F-5E86-461F-8098-00D346EAA32B}"/>
    <pc:docChg chg="undo redo custSel modSld">
      <pc:chgData name="#LAN TIANMING#" userId="123086bc-793a-4649-af40-d52220ce9bd5" providerId="ADAL" clId="{13AC772F-5E86-461F-8098-00D346EAA32B}" dt="2023-01-14T08:47:18.664" v="465"/>
      <pc:docMkLst>
        <pc:docMk/>
      </pc:docMkLst>
      <pc:sldChg chg="modNotesTx">
        <pc:chgData name="#LAN TIANMING#" userId="123086bc-793a-4649-af40-d52220ce9bd5" providerId="ADAL" clId="{13AC772F-5E86-461F-8098-00D346EAA32B}" dt="2023-01-10T08:38:35.437" v="329" actId="20577"/>
        <pc:sldMkLst>
          <pc:docMk/>
          <pc:sldMk cId="0" sldId="364"/>
        </pc:sldMkLst>
      </pc:sldChg>
      <pc:sldChg chg="modSp mod">
        <pc:chgData name="#LAN TIANMING#" userId="123086bc-793a-4649-af40-d52220ce9bd5" providerId="ADAL" clId="{13AC772F-5E86-461F-8098-00D346EAA32B}" dt="2023-01-10T07:47:38.777" v="125" actId="20577"/>
        <pc:sldMkLst>
          <pc:docMk/>
          <pc:sldMk cId="1345579070" sldId="471"/>
        </pc:sldMkLst>
        <pc:spChg chg="mod">
          <ac:chgData name="#LAN TIANMING#" userId="123086bc-793a-4649-af40-d52220ce9bd5" providerId="ADAL" clId="{13AC772F-5E86-461F-8098-00D346EAA32B}" dt="2023-01-10T07:47:38.777" v="125" actId="20577"/>
          <ac:spMkLst>
            <pc:docMk/>
            <pc:sldMk cId="1345579070" sldId="471"/>
            <ac:spMk id="2" creationId="{00000000-0000-0000-0000-000000000000}"/>
          </ac:spMkLst>
        </pc:spChg>
      </pc:sldChg>
      <pc:sldChg chg="modNotesTx">
        <pc:chgData name="#LAN TIANMING#" userId="123086bc-793a-4649-af40-d52220ce9bd5" providerId="ADAL" clId="{13AC772F-5E86-461F-8098-00D346EAA32B}" dt="2023-01-10T10:23:21.048" v="386" actId="33524"/>
        <pc:sldMkLst>
          <pc:docMk/>
          <pc:sldMk cId="2120244167" sldId="473"/>
        </pc:sldMkLst>
      </pc:sldChg>
      <pc:sldChg chg="modNotesTx">
        <pc:chgData name="#LAN TIANMING#" userId="123086bc-793a-4649-af40-d52220ce9bd5" providerId="ADAL" clId="{13AC772F-5E86-461F-8098-00D346EAA32B}" dt="2023-01-10T10:24:16.355" v="394" actId="20577"/>
        <pc:sldMkLst>
          <pc:docMk/>
          <pc:sldMk cId="2377016342" sldId="474"/>
        </pc:sldMkLst>
      </pc:sldChg>
      <pc:sldChg chg="modNotesTx">
        <pc:chgData name="#LAN TIANMING#" userId="123086bc-793a-4649-af40-d52220ce9bd5" providerId="ADAL" clId="{13AC772F-5E86-461F-8098-00D346EAA32B}" dt="2023-01-08T12:41:43.428" v="44" actId="20577"/>
        <pc:sldMkLst>
          <pc:docMk/>
          <pc:sldMk cId="1727075622" sldId="477"/>
        </pc:sldMkLst>
      </pc:sldChg>
      <pc:sldChg chg="addSp delSp modSp mod">
        <pc:chgData name="#LAN TIANMING#" userId="123086bc-793a-4649-af40-d52220ce9bd5" providerId="ADAL" clId="{13AC772F-5E86-461F-8098-00D346EAA32B}" dt="2023-01-10T09:50:51.188" v="380" actId="208"/>
        <pc:sldMkLst>
          <pc:docMk/>
          <pc:sldMk cId="1719141690" sldId="486"/>
        </pc:sldMkLst>
        <pc:spChg chg="mod">
          <ac:chgData name="#LAN TIANMING#" userId="123086bc-793a-4649-af40-d52220ce9bd5" providerId="ADAL" clId="{13AC772F-5E86-461F-8098-00D346EAA32B}" dt="2023-01-10T08:58:15.883" v="341" actId="1076"/>
          <ac:spMkLst>
            <pc:docMk/>
            <pc:sldMk cId="1719141690" sldId="486"/>
            <ac:spMk id="5" creationId="{00000000-0000-0000-0000-000000000000}"/>
          </ac:spMkLst>
        </pc:spChg>
        <pc:spChg chg="mod">
          <ac:chgData name="#LAN TIANMING#" userId="123086bc-793a-4649-af40-d52220ce9bd5" providerId="ADAL" clId="{13AC772F-5E86-461F-8098-00D346EAA32B}" dt="2023-01-10T08:55:41.238" v="330"/>
          <ac:spMkLst>
            <pc:docMk/>
            <pc:sldMk cId="1719141690" sldId="486"/>
            <ac:spMk id="12" creationId="{4266FA10-3DA5-4339-4DE7-81E178C80A33}"/>
          </ac:spMkLst>
        </pc:spChg>
        <pc:spChg chg="mod">
          <ac:chgData name="#LAN TIANMING#" userId="123086bc-793a-4649-af40-d52220ce9bd5" providerId="ADAL" clId="{13AC772F-5E86-461F-8098-00D346EAA32B}" dt="2023-01-10T08:55:41.238" v="330"/>
          <ac:spMkLst>
            <pc:docMk/>
            <pc:sldMk cId="1719141690" sldId="486"/>
            <ac:spMk id="13" creationId="{290324F2-992D-0E44-0D09-A5A120DD3F5B}"/>
          </ac:spMkLst>
        </pc:spChg>
        <pc:spChg chg="mod">
          <ac:chgData name="#LAN TIANMING#" userId="123086bc-793a-4649-af40-d52220ce9bd5" providerId="ADAL" clId="{13AC772F-5E86-461F-8098-00D346EAA32B}" dt="2023-01-10T08:55:41.238" v="330"/>
          <ac:spMkLst>
            <pc:docMk/>
            <pc:sldMk cId="1719141690" sldId="486"/>
            <ac:spMk id="14" creationId="{551735A1-D7C3-4A2A-D1BD-473848692897}"/>
          </ac:spMkLst>
        </pc:spChg>
        <pc:spChg chg="mod">
          <ac:chgData name="#LAN TIANMING#" userId="123086bc-793a-4649-af40-d52220ce9bd5" providerId="ADAL" clId="{13AC772F-5E86-461F-8098-00D346EAA32B}" dt="2023-01-10T08:55:41.238" v="330"/>
          <ac:spMkLst>
            <pc:docMk/>
            <pc:sldMk cId="1719141690" sldId="486"/>
            <ac:spMk id="15" creationId="{9C49EC2A-C9B8-218A-DDBC-87CE720D1E78}"/>
          </ac:spMkLst>
        </pc:spChg>
        <pc:spChg chg="mod">
          <ac:chgData name="#LAN TIANMING#" userId="123086bc-793a-4649-af40-d52220ce9bd5" providerId="ADAL" clId="{13AC772F-5E86-461F-8098-00D346EAA32B}" dt="2023-01-10T08:55:41.238" v="330"/>
          <ac:spMkLst>
            <pc:docMk/>
            <pc:sldMk cId="1719141690" sldId="486"/>
            <ac:spMk id="16" creationId="{FB838972-C6E9-08B4-6263-48C91CB6C882}"/>
          </ac:spMkLst>
        </pc:spChg>
        <pc:spChg chg="mod">
          <ac:chgData name="#LAN TIANMING#" userId="123086bc-793a-4649-af40-d52220ce9bd5" providerId="ADAL" clId="{13AC772F-5E86-461F-8098-00D346EAA32B}" dt="2023-01-10T09:05:48.026" v="365" actId="207"/>
          <ac:spMkLst>
            <pc:docMk/>
            <pc:sldMk cId="1719141690" sldId="486"/>
            <ac:spMk id="25" creationId="{A503AFB7-06EB-3519-9542-2247E7F887F8}"/>
          </ac:spMkLst>
        </pc:spChg>
        <pc:spChg chg="mod">
          <ac:chgData name="#LAN TIANMING#" userId="123086bc-793a-4649-af40-d52220ce9bd5" providerId="ADAL" clId="{13AC772F-5E86-461F-8098-00D346EAA32B}" dt="2023-01-10T09:05:48.026" v="365" actId="207"/>
          <ac:spMkLst>
            <pc:docMk/>
            <pc:sldMk cId="1719141690" sldId="486"/>
            <ac:spMk id="26" creationId="{0C221BC3-7FF0-1095-EE6F-5C516BA8EEFE}"/>
          </ac:spMkLst>
        </pc:spChg>
        <pc:spChg chg="mod">
          <ac:chgData name="#LAN TIANMING#" userId="123086bc-793a-4649-af40-d52220ce9bd5" providerId="ADAL" clId="{13AC772F-5E86-461F-8098-00D346EAA32B}" dt="2023-01-10T09:05:48.026" v="365" actId="207"/>
          <ac:spMkLst>
            <pc:docMk/>
            <pc:sldMk cId="1719141690" sldId="486"/>
            <ac:spMk id="27" creationId="{8E589C09-5347-10DD-B451-32C7BB60D5CC}"/>
          </ac:spMkLst>
        </pc:spChg>
        <pc:spChg chg="mod">
          <ac:chgData name="#LAN TIANMING#" userId="123086bc-793a-4649-af40-d52220ce9bd5" providerId="ADAL" clId="{13AC772F-5E86-461F-8098-00D346EAA32B}" dt="2023-01-10T09:05:48.026" v="365" actId="207"/>
          <ac:spMkLst>
            <pc:docMk/>
            <pc:sldMk cId="1719141690" sldId="486"/>
            <ac:spMk id="28" creationId="{6ADC19C4-11A7-7DC5-2365-438786D99798}"/>
          </ac:spMkLst>
        </pc:spChg>
        <pc:spChg chg="mod">
          <ac:chgData name="#LAN TIANMING#" userId="123086bc-793a-4649-af40-d52220ce9bd5" providerId="ADAL" clId="{13AC772F-5E86-461F-8098-00D346EAA32B}" dt="2023-01-10T09:05:48.026" v="365" actId="207"/>
          <ac:spMkLst>
            <pc:docMk/>
            <pc:sldMk cId="1719141690" sldId="486"/>
            <ac:spMk id="29" creationId="{BB842F7D-5D8F-0E95-62C1-2151498523EC}"/>
          </ac:spMkLst>
        </pc:spChg>
        <pc:spChg chg="add mod ord">
          <ac:chgData name="#LAN TIANMING#" userId="123086bc-793a-4649-af40-d52220ce9bd5" providerId="ADAL" clId="{13AC772F-5E86-461F-8098-00D346EAA32B}" dt="2023-01-10T09:05:36.090" v="363" actId="167"/>
          <ac:spMkLst>
            <pc:docMk/>
            <pc:sldMk cId="1719141690" sldId="486"/>
            <ac:spMk id="30" creationId="{EC23EDB6-5C51-1759-9F26-E663E9CC43FE}"/>
          </ac:spMkLst>
        </pc:spChg>
        <pc:grpChg chg="add del mod">
          <ac:chgData name="#LAN TIANMING#" userId="123086bc-793a-4649-af40-d52220ce9bd5" providerId="ADAL" clId="{13AC772F-5E86-461F-8098-00D346EAA32B}" dt="2023-01-10T08:56:03.639" v="336" actId="478"/>
          <ac:grpSpMkLst>
            <pc:docMk/>
            <pc:sldMk cId="1719141690" sldId="486"/>
            <ac:grpSpMk id="2" creationId="{B3B8FBF3-E7E6-333E-FE0F-73238E8D2B93}"/>
          </ac:grpSpMkLst>
        </pc:grpChg>
        <pc:grpChg chg="add mod">
          <ac:chgData name="#LAN TIANMING#" userId="123086bc-793a-4649-af40-d52220ce9bd5" providerId="ADAL" clId="{13AC772F-5E86-461F-8098-00D346EAA32B}" dt="2023-01-10T09:05:56.608" v="366" actId="1076"/>
          <ac:grpSpMkLst>
            <pc:docMk/>
            <pc:sldMk cId="1719141690" sldId="486"/>
            <ac:grpSpMk id="17" creationId="{FD896A5D-C4F9-2271-8954-3E76FEC45BC1}"/>
          </ac:grpSpMkLst>
        </pc:grpChg>
        <pc:picChg chg="mod">
          <ac:chgData name="#LAN TIANMING#" userId="123086bc-793a-4649-af40-d52220ce9bd5" providerId="ADAL" clId="{13AC772F-5E86-461F-8098-00D346EAA32B}" dt="2023-01-10T08:55:41.238" v="330"/>
          <ac:picMkLst>
            <pc:docMk/>
            <pc:sldMk cId="1719141690" sldId="486"/>
            <ac:picMk id="3" creationId="{24EA3F06-61E2-0643-5474-3F70C6605E05}"/>
          </ac:picMkLst>
        </pc:picChg>
        <pc:picChg chg="mod">
          <ac:chgData name="#LAN TIANMING#" userId="123086bc-793a-4649-af40-d52220ce9bd5" providerId="ADAL" clId="{13AC772F-5E86-461F-8098-00D346EAA32B}" dt="2023-01-10T08:55:41.238" v="330"/>
          <ac:picMkLst>
            <pc:docMk/>
            <pc:sldMk cId="1719141690" sldId="486"/>
            <ac:picMk id="6" creationId="{213405D5-CD01-937E-2F3A-F7AF58A4FE6C}"/>
          </ac:picMkLst>
        </pc:picChg>
        <pc:picChg chg="mod">
          <ac:chgData name="#LAN TIANMING#" userId="123086bc-793a-4649-af40-d52220ce9bd5" providerId="ADAL" clId="{13AC772F-5E86-461F-8098-00D346EAA32B}" dt="2023-01-10T08:55:41.238" v="330"/>
          <ac:picMkLst>
            <pc:docMk/>
            <pc:sldMk cId="1719141690" sldId="486"/>
            <ac:picMk id="7" creationId="{4C6866C6-A52D-4006-D45A-C75225D106D9}"/>
          </ac:picMkLst>
        </pc:picChg>
        <pc:picChg chg="mod">
          <ac:chgData name="#LAN TIANMING#" userId="123086bc-793a-4649-af40-d52220ce9bd5" providerId="ADAL" clId="{13AC772F-5E86-461F-8098-00D346EAA32B}" dt="2023-01-10T08:55:41.238" v="330"/>
          <ac:picMkLst>
            <pc:docMk/>
            <pc:sldMk cId="1719141690" sldId="486"/>
            <ac:picMk id="8" creationId="{BC2C3581-88B2-A076-58E7-1B13A52FDD4F}"/>
          </ac:picMkLst>
        </pc:picChg>
        <pc:picChg chg="mod">
          <ac:chgData name="#LAN TIANMING#" userId="123086bc-793a-4649-af40-d52220ce9bd5" providerId="ADAL" clId="{13AC772F-5E86-461F-8098-00D346EAA32B}" dt="2023-01-10T09:05:48.026" v="365" actId="207"/>
          <ac:picMkLst>
            <pc:docMk/>
            <pc:sldMk cId="1719141690" sldId="486"/>
            <ac:picMk id="18" creationId="{2942BD99-DADD-4FA2-B745-9A6607EEFFB3}"/>
          </ac:picMkLst>
        </pc:picChg>
        <pc:picChg chg="mod">
          <ac:chgData name="#LAN TIANMING#" userId="123086bc-793a-4649-af40-d52220ce9bd5" providerId="ADAL" clId="{13AC772F-5E86-461F-8098-00D346EAA32B}" dt="2023-01-10T09:05:48.026" v="365" actId="207"/>
          <ac:picMkLst>
            <pc:docMk/>
            <pc:sldMk cId="1719141690" sldId="486"/>
            <ac:picMk id="19" creationId="{AE62A957-CFA2-0C1C-001C-DC105E1776B7}"/>
          </ac:picMkLst>
        </pc:picChg>
        <pc:picChg chg="mod">
          <ac:chgData name="#LAN TIANMING#" userId="123086bc-793a-4649-af40-d52220ce9bd5" providerId="ADAL" clId="{13AC772F-5E86-461F-8098-00D346EAA32B}" dt="2023-01-10T09:05:48.026" v="365" actId="207"/>
          <ac:picMkLst>
            <pc:docMk/>
            <pc:sldMk cId="1719141690" sldId="486"/>
            <ac:picMk id="20" creationId="{AF27EC69-13E8-F12E-3056-56822ACB413B}"/>
          </ac:picMkLst>
        </pc:picChg>
        <pc:picChg chg="mod">
          <ac:chgData name="#LAN TIANMING#" userId="123086bc-793a-4649-af40-d52220ce9bd5" providerId="ADAL" clId="{13AC772F-5E86-461F-8098-00D346EAA32B}" dt="2023-01-10T09:05:48.026" v="365" actId="207"/>
          <ac:picMkLst>
            <pc:docMk/>
            <pc:sldMk cId="1719141690" sldId="486"/>
            <ac:picMk id="21" creationId="{3FE84D1A-A4DF-B277-93BB-393BBABC0154}"/>
          </ac:picMkLst>
        </pc:picChg>
        <pc:cxnChg chg="mod">
          <ac:chgData name="#LAN TIANMING#" userId="123086bc-793a-4649-af40-d52220ce9bd5" providerId="ADAL" clId="{13AC772F-5E86-461F-8098-00D346EAA32B}" dt="2023-01-10T08:56:03.639" v="336" actId="478"/>
          <ac:cxnSpMkLst>
            <pc:docMk/>
            <pc:sldMk cId="1719141690" sldId="486"/>
            <ac:cxnSpMk id="9" creationId="{9AD2FB4E-6447-C3CA-4D68-66C76C23F4BD}"/>
          </ac:cxnSpMkLst>
        </pc:cxnChg>
        <pc:cxnChg chg="mod">
          <ac:chgData name="#LAN TIANMING#" userId="123086bc-793a-4649-af40-d52220ce9bd5" providerId="ADAL" clId="{13AC772F-5E86-461F-8098-00D346EAA32B}" dt="2023-01-10T08:56:03.639" v="336" actId="478"/>
          <ac:cxnSpMkLst>
            <pc:docMk/>
            <pc:sldMk cId="1719141690" sldId="486"/>
            <ac:cxnSpMk id="10" creationId="{6A5F18A3-8400-B3A8-5B18-6B86729D04C0}"/>
          </ac:cxnSpMkLst>
        </pc:cxnChg>
        <pc:cxnChg chg="mod">
          <ac:chgData name="#LAN TIANMING#" userId="123086bc-793a-4649-af40-d52220ce9bd5" providerId="ADAL" clId="{13AC772F-5E86-461F-8098-00D346EAA32B}" dt="2023-01-10T08:56:03.639" v="336" actId="478"/>
          <ac:cxnSpMkLst>
            <pc:docMk/>
            <pc:sldMk cId="1719141690" sldId="486"/>
            <ac:cxnSpMk id="11" creationId="{AC36187B-4C4C-29D3-B96F-B252EDE56AB5}"/>
          </ac:cxnSpMkLst>
        </pc:cxnChg>
        <pc:cxnChg chg="mod">
          <ac:chgData name="#LAN TIANMING#" userId="123086bc-793a-4649-af40-d52220ce9bd5" providerId="ADAL" clId="{13AC772F-5E86-461F-8098-00D346EAA32B}" dt="2023-01-10T09:50:42.870" v="379" actId="1582"/>
          <ac:cxnSpMkLst>
            <pc:docMk/>
            <pc:sldMk cId="1719141690" sldId="486"/>
            <ac:cxnSpMk id="22" creationId="{583B11D3-054F-A856-8BA8-8331E9FC576C}"/>
          </ac:cxnSpMkLst>
        </pc:cxnChg>
        <pc:cxnChg chg="mod">
          <ac:chgData name="#LAN TIANMING#" userId="123086bc-793a-4649-af40-d52220ce9bd5" providerId="ADAL" clId="{13AC772F-5E86-461F-8098-00D346EAA32B}" dt="2023-01-10T09:05:48.026" v="365" actId="207"/>
          <ac:cxnSpMkLst>
            <pc:docMk/>
            <pc:sldMk cId="1719141690" sldId="486"/>
            <ac:cxnSpMk id="23" creationId="{41CEED5B-5DF7-2C78-2154-C1E21B2937CF}"/>
          </ac:cxnSpMkLst>
        </pc:cxnChg>
        <pc:cxnChg chg="mod">
          <ac:chgData name="#LAN TIANMING#" userId="123086bc-793a-4649-af40-d52220ce9bd5" providerId="ADAL" clId="{13AC772F-5E86-461F-8098-00D346EAA32B}" dt="2023-01-10T09:50:51.188" v="380" actId="208"/>
          <ac:cxnSpMkLst>
            <pc:docMk/>
            <pc:sldMk cId="1719141690" sldId="486"/>
            <ac:cxnSpMk id="24" creationId="{701CC3EB-B454-7EA8-6DA3-459EF2FDC998}"/>
          </ac:cxnSpMkLst>
        </pc:cxnChg>
      </pc:sldChg>
      <pc:sldChg chg="modNotesTx">
        <pc:chgData name="#LAN TIANMING#" userId="123086bc-793a-4649-af40-d52220ce9bd5" providerId="ADAL" clId="{13AC772F-5E86-461F-8098-00D346EAA32B}" dt="2023-01-08T13:05:58.944" v="91" actId="20577"/>
        <pc:sldMkLst>
          <pc:docMk/>
          <pc:sldMk cId="909292061" sldId="488"/>
        </pc:sldMkLst>
      </pc:sldChg>
      <pc:sldChg chg="modNotesTx">
        <pc:chgData name="#LAN TIANMING#" userId="123086bc-793a-4649-af40-d52220ce9bd5" providerId="ADAL" clId="{13AC772F-5E86-461F-8098-00D346EAA32B}" dt="2023-01-08T13:13:11.844" v="107" actId="20577"/>
        <pc:sldMkLst>
          <pc:docMk/>
          <pc:sldMk cId="2170060215" sldId="489"/>
        </pc:sldMkLst>
      </pc:sldChg>
      <pc:sldChg chg="modNotesTx">
        <pc:chgData name="#LAN TIANMING#" userId="123086bc-793a-4649-af40-d52220ce9bd5" providerId="ADAL" clId="{13AC772F-5E86-461F-8098-00D346EAA32B}" dt="2023-01-08T12:47:41.860" v="56" actId="20577"/>
        <pc:sldMkLst>
          <pc:docMk/>
          <pc:sldMk cId="795658985" sldId="490"/>
        </pc:sldMkLst>
      </pc:sldChg>
      <pc:sldChg chg="modNotesTx">
        <pc:chgData name="#LAN TIANMING#" userId="123086bc-793a-4649-af40-d52220ce9bd5" providerId="ADAL" clId="{13AC772F-5E86-461F-8098-00D346EAA32B}" dt="2023-01-08T12:48:11.273" v="80" actId="20577"/>
        <pc:sldMkLst>
          <pc:docMk/>
          <pc:sldMk cId="3454085108" sldId="491"/>
        </pc:sldMkLst>
      </pc:sldChg>
      <pc:sldChg chg="modNotesTx">
        <pc:chgData name="#LAN TIANMING#" userId="123086bc-793a-4649-af40-d52220ce9bd5" providerId="ADAL" clId="{13AC772F-5E86-461F-8098-00D346EAA32B}" dt="2023-01-08T12:57:50.935" v="90" actId="20577"/>
        <pc:sldMkLst>
          <pc:docMk/>
          <pc:sldMk cId="3343562244" sldId="492"/>
        </pc:sldMkLst>
      </pc:sldChg>
      <pc:sldChg chg="modNotesTx">
        <pc:chgData name="#LAN TIANMING#" userId="123086bc-793a-4649-af40-d52220ce9bd5" providerId="ADAL" clId="{13AC772F-5E86-461F-8098-00D346EAA32B}" dt="2023-01-10T07:04:01.205" v="117" actId="20577"/>
        <pc:sldMkLst>
          <pc:docMk/>
          <pc:sldMk cId="2275085824" sldId="495"/>
        </pc:sldMkLst>
      </pc:sldChg>
      <pc:sldChg chg="modNotesTx">
        <pc:chgData name="#LAN TIANMING#" userId="123086bc-793a-4649-af40-d52220ce9bd5" providerId="ADAL" clId="{13AC772F-5E86-461F-8098-00D346EAA32B}" dt="2023-01-08T13:17:06.474" v="109" actId="20577"/>
        <pc:sldMkLst>
          <pc:docMk/>
          <pc:sldMk cId="2499169008" sldId="499"/>
        </pc:sldMkLst>
      </pc:sldChg>
      <pc:sldChg chg="modNotesTx">
        <pc:chgData name="#LAN TIANMING#" userId="123086bc-793a-4649-af40-d52220ce9bd5" providerId="ADAL" clId="{13AC772F-5E86-461F-8098-00D346EAA32B}" dt="2023-01-08T13:17:29.356" v="110" actId="20577"/>
        <pc:sldMkLst>
          <pc:docMk/>
          <pc:sldMk cId="272438661" sldId="503"/>
        </pc:sldMkLst>
      </pc:sldChg>
      <pc:sldChg chg="modNotesTx">
        <pc:chgData name="#LAN TIANMING#" userId="123086bc-793a-4649-af40-d52220ce9bd5" providerId="ADAL" clId="{13AC772F-5E86-461F-8098-00D346EAA32B}" dt="2023-01-10T07:38:41.020" v="119" actId="20577"/>
        <pc:sldMkLst>
          <pc:docMk/>
          <pc:sldMk cId="730029919" sldId="512"/>
        </pc:sldMkLst>
      </pc:sldChg>
      <pc:sldChg chg="modNotesTx">
        <pc:chgData name="#LAN TIANMING#" userId="123086bc-793a-4649-af40-d52220ce9bd5" providerId="ADAL" clId="{13AC772F-5E86-461F-8098-00D346EAA32B}" dt="2023-01-14T08:47:18.664" v="465"/>
        <pc:sldMkLst>
          <pc:docMk/>
          <pc:sldMk cId="581678864" sldId="513"/>
        </pc:sldMkLst>
      </pc:sldChg>
      <pc:sldChg chg="modNotesTx">
        <pc:chgData name="#LAN TIANMING#" userId="123086bc-793a-4649-af40-d52220ce9bd5" providerId="ADAL" clId="{13AC772F-5E86-461F-8098-00D346EAA32B}" dt="2023-01-10T08:19:19.058" v="185" actId="20577"/>
        <pc:sldMkLst>
          <pc:docMk/>
          <pc:sldMk cId="3505688902" sldId="514"/>
        </pc:sldMkLst>
      </pc:sldChg>
      <pc:sldChg chg="modNotesTx">
        <pc:chgData name="#LAN TIANMING#" userId="123086bc-793a-4649-af40-d52220ce9bd5" providerId="ADAL" clId="{13AC772F-5E86-461F-8098-00D346EAA32B}" dt="2023-01-10T08:02:42.854" v="169" actId="20577"/>
        <pc:sldMkLst>
          <pc:docMk/>
          <pc:sldMk cId="2281844458" sldId="515"/>
        </pc:sldMkLst>
      </pc:sldChg>
      <pc:sldChg chg="modNotesTx">
        <pc:chgData name="#LAN TIANMING#" userId="123086bc-793a-4649-af40-d52220ce9bd5" providerId="ADAL" clId="{13AC772F-5E86-461F-8098-00D346EAA32B}" dt="2023-01-10T08:31:48.535" v="279" actId="20577"/>
        <pc:sldMkLst>
          <pc:docMk/>
          <pc:sldMk cId="2829631550" sldId="517"/>
        </pc:sldMkLst>
      </pc:sldChg>
    </pc:docChg>
  </pc:docChgLst>
  <pc:docChgLst>
    <pc:chgData name="#SI PEIYUAN#" userId="S::peiyuan001@e.ntu.edu.sg::dee9b645-840d-4d09-9cb6-bf9a93dba9cf" providerId="AD" clId="Web-{C259A1F3-16E6-9BCF-FA49-EFC9C55C81EF}"/>
    <pc:docChg chg="modSld">
      <pc:chgData name="#SI PEIYUAN#" userId="S::peiyuan001@e.ntu.edu.sg::dee9b645-840d-4d09-9cb6-bf9a93dba9cf" providerId="AD" clId="Web-{C259A1F3-16E6-9BCF-FA49-EFC9C55C81EF}" dt="2023-01-08T06:00:16.375" v="3"/>
      <pc:docMkLst>
        <pc:docMk/>
      </pc:docMkLst>
      <pc:sldChg chg="modSp">
        <pc:chgData name="#SI PEIYUAN#" userId="S::peiyuan001@e.ntu.edu.sg::dee9b645-840d-4d09-9cb6-bf9a93dba9cf" providerId="AD" clId="Web-{C259A1F3-16E6-9BCF-FA49-EFC9C55C81EF}" dt="2023-01-08T06:00:16.375" v="3"/>
        <pc:sldMkLst>
          <pc:docMk/>
          <pc:sldMk cId="2829631550" sldId="517"/>
        </pc:sldMkLst>
        <pc:graphicFrameChg chg="mod modGraphic">
          <ac:chgData name="#SI PEIYUAN#" userId="S::peiyuan001@e.ntu.edu.sg::dee9b645-840d-4d09-9cb6-bf9a93dba9cf" providerId="AD" clId="Web-{C259A1F3-16E6-9BCF-FA49-EFC9C55C81EF}" dt="2023-01-08T06:00:16.375" v="3"/>
          <ac:graphicFrameMkLst>
            <pc:docMk/>
            <pc:sldMk cId="2829631550" sldId="517"/>
            <ac:graphicFrameMk id="5" creationId="{A02FDE5D-9CB6-44A8-A5B9-8F4AA81A54D3}"/>
          </ac:graphicFrameMkLst>
        </pc:graphicFrameChg>
      </pc:sldChg>
    </pc:docChg>
  </pc:docChgLst>
  <pc:docChgLst>
    <pc:chgData name="Jun Zhao" userId="538759df-267d-4aba-bd0a-795aec6ee9fc" providerId="ADAL" clId="{CA80CA5F-8B23-9C45-BD5A-CDDA467DFBC2}"/>
    <pc:docChg chg="undo custSel delSld modSld">
      <pc:chgData name="Jun Zhao" userId="538759df-267d-4aba-bd0a-795aec6ee9fc" providerId="ADAL" clId="{CA80CA5F-8B23-9C45-BD5A-CDDA467DFBC2}" dt="2023-01-15T14:16:04.518" v="5763" actId="20577"/>
      <pc:docMkLst>
        <pc:docMk/>
      </pc:docMkLst>
      <pc:sldChg chg="modSp mod modNotesTx">
        <pc:chgData name="Jun Zhao" userId="538759df-267d-4aba-bd0a-795aec6ee9fc" providerId="ADAL" clId="{CA80CA5F-8B23-9C45-BD5A-CDDA467DFBC2}" dt="2023-01-10T10:20:37.390" v="5091" actId="20577"/>
        <pc:sldMkLst>
          <pc:docMk/>
          <pc:sldMk cId="0" sldId="364"/>
        </pc:sldMkLst>
        <pc:spChg chg="mod">
          <ac:chgData name="Jun Zhao" userId="538759df-267d-4aba-bd0a-795aec6ee9fc" providerId="ADAL" clId="{CA80CA5F-8B23-9C45-BD5A-CDDA467DFBC2}" dt="2023-01-10T09:39:08.583" v="3540" actId="20577"/>
          <ac:spMkLst>
            <pc:docMk/>
            <pc:sldMk cId="0" sldId="364"/>
            <ac:spMk id="20484" creationId="{00000000-0000-0000-0000-000000000000}"/>
          </ac:spMkLst>
        </pc:spChg>
      </pc:sldChg>
      <pc:sldChg chg="modNotesTx">
        <pc:chgData name="Jun Zhao" userId="538759df-267d-4aba-bd0a-795aec6ee9fc" providerId="ADAL" clId="{CA80CA5F-8B23-9C45-BD5A-CDDA467DFBC2}" dt="2023-01-15T13:31:45.275" v="5419" actId="20577"/>
        <pc:sldMkLst>
          <pc:docMk/>
          <pc:sldMk cId="2477987399" sldId="454"/>
        </pc:sldMkLst>
      </pc:sldChg>
      <pc:sldChg chg="addSp modSp modNotesTx">
        <pc:chgData name="Jun Zhao" userId="538759df-267d-4aba-bd0a-795aec6ee9fc" providerId="ADAL" clId="{CA80CA5F-8B23-9C45-BD5A-CDDA467DFBC2}" dt="2023-01-15T12:14:53.108" v="5414" actId="20577"/>
        <pc:sldMkLst>
          <pc:docMk/>
          <pc:sldMk cId="1859914381" sldId="456"/>
        </pc:sldMkLst>
        <pc:spChg chg="add mod">
          <ac:chgData name="Jun Zhao" userId="538759df-267d-4aba-bd0a-795aec6ee9fc" providerId="ADAL" clId="{CA80CA5F-8B23-9C45-BD5A-CDDA467DFBC2}" dt="2023-01-10T10:23:37.974" v="5141"/>
          <ac:spMkLst>
            <pc:docMk/>
            <pc:sldMk cId="1859914381" sldId="456"/>
            <ac:spMk id="13" creationId="{AC161FDC-82FC-B849-9876-0E92DAC42C88}"/>
          </ac:spMkLst>
        </pc:spChg>
      </pc:sldChg>
      <pc:sldChg chg="addSp delSp modSp mod modAnim modNotesTx">
        <pc:chgData name="Jun Zhao" userId="538759df-267d-4aba-bd0a-795aec6ee9fc" providerId="ADAL" clId="{CA80CA5F-8B23-9C45-BD5A-CDDA467DFBC2}" dt="2023-01-15T14:01:39.302" v="5644" actId="1076"/>
        <pc:sldMkLst>
          <pc:docMk/>
          <pc:sldMk cId="498970216" sldId="457"/>
        </pc:sldMkLst>
        <pc:spChg chg="add del mod">
          <ac:chgData name="Jun Zhao" userId="538759df-267d-4aba-bd0a-795aec6ee9fc" providerId="ADAL" clId="{CA80CA5F-8B23-9C45-BD5A-CDDA467DFBC2}" dt="2023-01-15T13:35:06.514" v="5421" actId="478"/>
          <ac:spMkLst>
            <pc:docMk/>
            <pc:sldMk cId="498970216" sldId="457"/>
            <ac:spMk id="2" creationId="{2937484B-19F3-E449-A5E9-26C448F9F784}"/>
          </ac:spMkLst>
        </pc:spChg>
        <pc:spChg chg="add mod">
          <ac:chgData name="Jun Zhao" userId="538759df-267d-4aba-bd0a-795aec6ee9fc" providerId="ADAL" clId="{CA80CA5F-8B23-9C45-BD5A-CDDA467DFBC2}" dt="2023-01-15T14:01:39.302" v="5644" actId="1076"/>
          <ac:spMkLst>
            <pc:docMk/>
            <pc:sldMk cId="498970216" sldId="457"/>
            <ac:spMk id="16" creationId="{C36F2ACD-89B8-CF47-A13D-B4383E9A4E7E}"/>
          </ac:spMkLst>
        </pc:spChg>
        <pc:spChg chg="mod">
          <ac:chgData name="Jun Zhao" userId="538759df-267d-4aba-bd0a-795aec6ee9fc" providerId="ADAL" clId="{CA80CA5F-8B23-9C45-BD5A-CDDA467DFBC2}" dt="2023-01-11T04:13:58.955" v="5154" actId="255"/>
          <ac:spMkLst>
            <pc:docMk/>
            <pc:sldMk cId="498970216" sldId="457"/>
            <ac:spMk id="8195" creationId="{00000000-0000-0000-0000-000000000000}"/>
          </ac:spMkLst>
        </pc:spChg>
      </pc:sldChg>
      <pc:sldChg chg="addSp delSp modSp mod modAnim modNotesTx">
        <pc:chgData name="Jun Zhao" userId="538759df-267d-4aba-bd0a-795aec6ee9fc" providerId="ADAL" clId="{CA80CA5F-8B23-9C45-BD5A-CDDA467DFBC2}" dt="2023-01-15T13:36:44.390" v="5512" actId="20577"/>
        <pc:sldMkLst>
          <pc:docMk/>
          <pc:sldMk cId="4151827618" sldId="458"/>
        </pc:sldMkLst>
        <pc:spChg chg="add mod">
          <ac:chgData name="Jun Zhao" userId="538759df-267d-4aba-bd0a-795aec6ee9fc" providerId="ADAL" clId="{CA80CA5F-8B23-9C45-BD5A-CDDA467DFBC2}" dt="2023-01-11T08:04:49.687" v="5302" actId="1076"/>
          <ac:spMkLst>
            <pc:docMk/>
            <pc:sldMk cId="4151827618" sldId="458"/>
            <ac:spMk id="2" creationId="{A667B65A-D644-CD46-8809-8E764495CBB2}"/>
          </ac:spMkLst>
        </pc:spChg>
        <pc:spChg chg="add del mod">
          <ac:chgData name="Jun Zhao" userId="538759df-267d-4aba-bd0a-795aec6ee9fc" providerId="ADAL" clId="{CA80CA5F-8B23-9C45-BD5A-CDDA467DFBC2}" dt="2023-01-11T06:28:29.842" v="5231" actId="478"/>
          <ac:spMkLst>
            <pc:docMk/>
            <pc:sldMk cId="4151827618" sldId="458"/>
            <ac:spMk id="45" creationId="{FB9A00B8-102D-CA42-B472-B0B5B79509BC}"/>
          </ac:spMkLst>
        </pc:spChg>
        <pc:spChg chg="add mod">
          <ac:chgData name="Jun Zhao" userId="538759df-267d-4aba-bd0a-795aec6ee9fc" providerId="ADAL" clId="{CA80CA5F-8B23-9C45-BD5A-CDDA467DFBC2}" dt="2023-01-11T08:04:49.687" v="5302" actId="1076"/>
          <ac:spMkLst>
            <pc:docMk/>
            <pc:sldMk cId="4151827618" sldId="458"/>
            <ac:spMk id="46" creationId="{C6BB56BF-8C73-6945-8A94-4488F6F8C66B}"/>
          </ac:spMkLst>
        </pc:spChg>
        <pc:spChg chg="add mod">
          <ac:chgData name="Jun Zhao" userId="538759df-267d-4aba-bd0a-795aec6ee9fc" providerId="ADAL" clId="{CA80CA5F-8B23-9C45-BD5A-CDDA467DFBC2}" dt="2023-01-11T08:04:49.687" v="5302" actId="1076"/>
          <ac:spMkLst>
            <pc:docMk/>
            <pc:sldMk cId="4151827618" sldId="458"/>
            <ac:spMk id="49" creationId="{07217899-6334-C542-BFD4-ED3FC0E978AF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1" creationId="{E7F5C311-E404-824A-99F5-70259657A65C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3" creationId="{E5E82A0B-D331-7044-87A1-1AC7A4FFC370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5" creationId="{933B6335-67AF-9545-B9F4-D115C7EF0422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6" creationId="{99A82A74-6620-524F-BA14-B194972A8993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7" creationId="{E4818BA7-03F3-F54D-A7EE-1A9E46CB426C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8" creationId="{DF00901B-DDBF-7D42-8F48-BDAE3CA6DB10}"/>
          </ac:spMkLst>
        </pc:spChg>
        <pc:spChg chg="mod">
          <ac:chgData name="Jun Zhao" userId="538759df-267d-4aba-bd0a-795aec6ee9fc" providerId="ADAL" clId="{CA80CA5F-8B23-9C45-BD5A-CDDA467DFBC2}" dt="2023-01-15T13:36:21.003" v="5497"/>
          <ac:spMkLst>
            <pc:docMk/>
            <pc:sldMk cId="4151827618" sldId="458"/>
            <ac:spMk id="59" creationId="{F42C3473-BF7D-AF4F-9749-CD48ECE4E002}"/>
          </ac:spMkLst>
        </pc:spChg>
        <pc:spChg chg="add mod">
          <ac:chgData name="Jun Zhao" userId="538759df-267d-4aba-bd0a-795aec6ee9fc" providerId="ADAL" clId="{CA80CA5F-8B23-9C45-BD5A-CDDA467DFBC2}" dt="2023-01-15T13:36:44.390" v="5512" actId="20577"/>
          <ac:spMkLst>
            <pc:docMk/>
            <pc:sldMk cId="4151827618" sldId="458"/>
            <ac:spMk id="60" creationId="{5983BB70-993F-1344-9E72-9D157D466A0D}"/>
          </ac:spMkLst>
        </pc:spChg>
        <pc:spChg chg="mod">
          <ac:chgData name="Jun Zhao" userId="538759df-267d-4aba-bd0a-795aec6ee9fc" providerId="ADAL" clId="{CA80CA5F-8B23-9C45-BD5A-CDDA467DFBC2}" dt="2023-01-11T04:14:45.202" v="5157" actId="2711"/>
          <ac:spMkLst>
            <pc:docMk/>
            <pc:sldMk cId="4151827618" sldId="458"/>
            <ac:spMk id="9219" creationId="{00000000-0000-0000-0000-000000000000}"/>
          </ac:spMkLst>
        </pc:spChg>
        <pc:grpChg chg="add del mod">
          <ac:chgData name="Jun Zhao" userId="538759df-267d-4aba-bd0a-795aec6ee9fc" providerId="ADAL" clId="{CA80CA5F-8B23-9C45-BD5A-CDDA467DFBC2}" dt="2023-01-15T13:36:25.387" v="5498"/>
          <ac:grpSpMkLst>
            <pc:docMk/>
            <pc:sldMk cId="4151827618" sldId="458"/>
            <ac:grpSpMk id="48" creationId="{8F8177B5-0C5E-4348-B1CC-7DC30641F8C4}"/>
          </ac:grpSpMkLst>
        </pc:grpChg>
        <pc:grpChg chg="mod">
          <ac:chgData name="Jun Zhao" userId="538759df-267d-4aba-bd0a-795aec6ee9fc" providerId="ADAL" clId="{CA80CA5F-8B23-9C45-BD5A-CDDA467DFBC2}" dt="2023-01-15T13:36:21.003" v="5497"/>
          <ac:grpSpMkLst>
            <pc:docMk/>
            <pc:sldMk cId="4151827618" sldId="458"/>
            <ac:grpSpMk id="50" creationId="{E2FE1103-EEC5-5149-A71C-1B571D680D0F}"/>
          </ac:grpSpMkLst>
        </pc:grpChg>
        <pc:grpChg chg="mod">
          <ac:chgData name="Jun Zhao" userId="538759df-267d-4aba-bd0a-795aec6ee9fc" providerId="ADAL" clId="{CA80CA5F-8B23-9C45-BD5A-CDDA467DFBC2}" dt="2023-01-15T13:36:21.003" v="5497"/>
          <ac:grpSpMkLst>
            <pc:docMk/>
            <pc:sldMk cId="4151827618" sldId="458"/>
            <ac:grpSpMk id="52" creationId="{69A6B404-0B38-F541-B1BE-B1EE6BB917FD}"/>
          </ac:grpSpMkLst>
        </pc:grpChg>
        <pc:picChg chg="mod">
          <ac:chgData name="Jun Zhao" userId="538759df-267d-4aba-bd0a-795aec6ee9fc" providerId="ADAL" clId="{CA80CA5F-8B23-9C45-BD5A-CDDA467DFBC2}" dt="2023-01-15T13:36:21.003" v="5497"/>
          <ac:picMkLst>
            <pc:docMk/>
            <pc:sldMk cId="4151827618" sldId="458"/>
            <ac:picMk id="54" creationId="{6378B10D-0B3A-4F4B-893D-1AA6E1FD6CE6}"/>
          </ac:picMkLst>
        </pc:picChg>
        <pc:cxnChg chg="add mod">
          <ac:chgData name="Jun Zhao" userId="538759df-267d-4aba-bd0a-795aec6ee9fc" providerId="ADAL" clId="{CA80CA5F-8B23-9C45-BD5A-CDDA467DFBC2}" dt="2023-01-11T08:04:49.687" v="5302" actId="1076"/>
          <ac:cxnSpMkLst>
            <pc:docMk/>
            <pc:sldMk cId="4151827618" sldId="458"/>
            <ac:cxnSpMk id="4" creationId="{3DAD1D76-5EB4-E04E-8BDC-85BAB586BD98}"/>
          </ac:cxnSpMkLst>
        </pc:cxnChg>
      </pc:sldChg>
      <pc:sldChg chg="addSp delSp modSp mod delAnim modAnim">
        <pc:chgData name="Jun Zhao" userId="538759df-267d-4aba-bd0a-795aec6ee9fc" providerId="ADAL" clId="{CA80CA5F-8B23-9C45-BD5A-CDDA467DFBC2}" dt="2023-01-15T14:05:55.482" v="5753"/>
        <pc:sldMkLst>
          <pc:docMk/>
          <pc:sldMk cId="2092720382" sldId="459"/>
        </pc:sldMkLst>
        <pc:spChg chg="add mod">
          <ac:chgData name="Jun Zhao" userId="538759df-267d-4aba-bd0a-795aec6ee9fc" providerId="ADAL" clId="{CA80CA5F-8B23-9C45-BD5A-CDDA467DFBC2}" dt="2023-01-15T14:02:50.138" v="5688" actId="1035"/>
          <ac:spMkLst>
            <pc:docMk/>
            <pc:sldMk cId="2092720382" sldId="459"/>
            <ac:spMk id="128" creationId="{5C037B1F-9280-564E-9F86-94DF8647869A}"/>
          </ac:spMkLst>
        </pc:spChg>
        <pc:spChg chg="add del mod">
          <ac:chgData name="Jun Zhao" userId="538759df-267d-4aba-bd0a-795aec6ee9fc" providerId="ADAL" clId="{CA80CA5F-8B23-9C45-BD5A-CDDA467DFBC2}" dt="2023-01-15T13:46:18.180" v="5520" actId="478"/>
          <ac:spMkLst>
            <pc:docMk/>
            <pc:sldMk cId="2092720382" sldId="459"/>
            <ac:spMk id="129" creationId="{3E775306-8711-6242-A216-4E36998C3F2D}"/>
          </ac:spMkLst>
        </pc:spChg>
        <pc:spChg chg="add del mod">
          <ac:chgData name="Jun Zhao" userId="538759df-267d-4aba-bd0a-795aec6ee9fc" providerId="ADAL" clId="{CA80CA5F-8B23-9C45-BD5A-CDDA467DFBC2}" dt="2023-01-15T13:46:59.319" v="5522"/>
          <ac:spMkLst>
            <pc:docMk/>
            <pc:sldMk cId="2092720382" sldId="459"/>
            <ac:spMk id="130" creationId="{73CBEE9D-AC31-FC41-ACC4-351F7DB7CE29}"/>
          </ac:spMkLst>
        </pc:spChg>
        <pc:spChg chg="add mod">
          <ac:chgData name="Jun Zhao" userId="538759df-267d-4aba-bd0a-795aec6ee9fc" providerId="ADAL" clId="{CA80CA5F-8B23-9C45-BD5A-CDDA467DFBC2}" dt="2023-01-15T14:03:15.688" v="5700" actId="1036"/>
          <ac:spMkLst>
            <pc:docMk/>
            <pc:sldMk cId="2092720382" sldId="459"/>
            <ac:spMk id="131" creationId="{F7A26B09-C1BB-8A43-9C28-3DBD15F1B29D}"/>
          </ac:spMkLst>
        </pc:spChg>
        <pc:spChg chg="add mod">
          <ac:chgData name="Jun Zhao" userId="538759df-267d-4aba-bd0a-795aec6ee9fc" providerId="ADAL" clId="{CA80CA5F-8B23-9C45-BD5A-CDDA467DFBC2}" dt="2023-01-15T14:04:59.033" v="5746" actId="20577"/>
          <ac:spMkLst>
            <pc:docMk/>
            <pc:sldMk cId="2092720382" sldId="459"/>
            <ac:spMk id="134" creationId="{4A2CBDAE-24B1-2247-A263-8B8515116568}"/>
          </ac:spMkLst>
        </pc:spChg>
        <pc:spChg chg="mod">
          <ac:chgData name="Jun Zhao" userId="538759df-267d-4aba-bd0a-795aec6ee9fc" providerId="ADAL" clId="{CA80CA5F-8B23-9C45-BD5A-CDDA467DFBC2}" dt="2023-01-11T04:14:09.175" v="5155" actId="2711"/>
          <ac:spMkLst>
            <pc:docMk/>
            <pc:sldMk cId="2092720382" sldId="459"/>
            <ac:spMk id="10257" creationId="{00000000-0000-0000-0000-000000000000}"/>
          </ac:spMkLst>
        </pc:spChg>
        <pc:picChg chg="add del mod">
          <ac:chgData name="Jun Zhao" userId="538759df-267d-4aba-bd0a-795aec6ee9fc" providerId="ADAL" clId="{CA80CA5F-8B23-9C45-BD5A-CDDA467DFBC2}" dt="2023-01-15T14:03:46.500" v="5702"/>
          <ac:picMkLst>
            <pc:docMk/>
            <pc:sldMk cId="2092720382" sldId="459"/>
            <ac:picMk id="133" creationId="{7AEB6366-597B-B34C-BAE2-BE9BD0EDFACC}"/>
          </ac:picMkLst>
        </pc:picChg>
        <pc:picChg chg="add mod">
          <ac:chgData name="Jun Zhao" userId="538759df-267d-4aba-bd0a-795aec6ee9fc" providerId="ADAL" clId="{CA80CA5F-8B23-9C45-BD5A-CDDA467DFBC2}" dt="2023-01-15T14:03:15.688" v="5700" actId="1036"/>
          <ac:picMkLst>
            <pc:docMk/>
            <pc:sldMk cId="2092720382" sldId="459"/>
            <ac:picMk id="2050" creationId="{292E1C47-6789-6D4D-9E9E-61A82324C37E}"/>
          </ac:picMkLst>
        </pc:picChg>
      </pc:sldChg>
      <pc:sldChg chg="addSp modSp modNotesTx">
        <pc:chgData name="Jun Zhao" userId="538759df-267d-4aba-bd0a-795aec6ee9fc" providerId="ADAL" clId="{CA80CA5F-8B23-9C45-BD5A-CDDA467DFBC2}" dt="2023-01-15T14:09:04.661" v="5755" actId="20577"/>
        <pc:sldMkLst>
          <pc:docMk/>
          <pc:sldMk cId="2811381732" sldId="462"/>
        </pc:sldMkLst>
        <pc:spChg chg="add mod">
          <ac:chgData name="Jun Zhao" userId="538759df-267d-4aba-bd0a-795aec6ee9fc" providerId="ADAL" clId="{CA80CA5F-8B23-9C45-BD5A-CDDA467DFBC2}" dt="2023-01-10T10:23:43.133" v="5142"/>
          <ac:spMkLst>
            <pc:docMk/>
            <pc:sldMk cId="2811381732" sldId="462"/>
            <ac:spMk id="11" creationId="{B9F04CD8-662A-AC44-88CF-B2C770B71DF5}"/>
          </ac:spMkLst>
        </pc:spChg>
      </pc:sldChg>
      <pc:sldChg chg="addSp delSp modSp mod modNotesTx">
        <pc:chgData name="Jun Zhao" userId="538759df-267d-4aba-bd0a-795aec6ee9fc" providerId="ADAL" clId="{CA80CA5F-8B23-9C45-BD5A-CDDA467DFBC2}" dt="2023-01-10T13:56:07.648" v="5151"/>
        <pc:sldMkLst>
          <pc:docMk/>
          <pc:sldMk cId="1345579070" sldId="471"/>
        </pc:sldMkLst>
        <pc:spChg chg="del">
          <ac:chgData name="Jun Zhao" userId="538759df-267d-4aba-bd0a-795aec6ee9fc" providerId="ADAL" clId="{CA80CA5F-8B23-9C45-BD5A-CDDA467DFBC2}" dt="2023-01-10T13:56:06.976" v="5150" actId="478"/>
          <ac:spMkLst>
            <pc:docMk/>
            <pc:sldMk cId="1345579070" sldId="471"/>
            <ac:spMk id="3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3:56:07.648" v="5151"/>
          <ac:spMkLst>
            <pc:docMk/>
            <pc:sldMk cId="1345579070" sldId="471"/>
            <ac:spMk id="6" creationId="{99321748-CAD5-6542-8DAA-F0D23A3FFDA0}"/>
          </ac:spMkLst>
        </pc:spChg>
      </pc:sldChg>
      <pc:sldChg chg="addSp modSp modNotesTx">
        <pc:chgData name="Jun Zhao" userId="538759df-267d-4aba-bd0a-795aec6ee9fc" providerId="ADAL" clId="{CA80CA5F-8B23-9C45-BD5A-CDDA467DFBC2}" dt="2023-01-10T10:22:30.862" v="5121"/>
        <pc:sldMkLst>
          <pc:docMk/>
          <pc:sldMk cId="3133122670" sldId="472"/>
        </pc:sldMkLst>
        <pc:spChg chg="add mod">
          <ac:chgData name="Jun Zhao" userId="538759df-267d-4aba-bd0a-795aec6ee9fc" providerId="ADAL" clId="{CA80CA5F-8B23-9C45-BD5A-CDDA467DFBC2}" dt="2023-01-10T10:22:30.862" v="5121"/>
          <ac:spMkLst>
            <pc:docMk/>
            <pc:sldMk cId="3133122670" sldId="472"/>
            <ac:spMk id="4" creationId="{AA47F256-B4AF-5949-A622-85F3B3519F2F}"/>
          </ac:spMkLst>
        </pc:spChg>
      </pc:sldChg>
      <pc:sldChg chg="modSp mod modNotesTx">
        <pc:chgData name="Jun Zhao" userId="538759df-267d-4aba-bd0a-795aec6ee9fc" providerId="ADAL" clId="{CA80CA5F-8B23-9C45-BD5A-CDDA467DFBC2}" dt="2023-01-10T10:18:48.172" v="5079" actId="20577"/>
        <pc:sldMkLst>
          <pc:docMk/>
          <pc:sldMk cId="2120244167" sldId="473"/>
        </pc:sldMkLst>
        <pc:spChg chg="mod">
          <ac:chgData name="Jun Zhao" userId="538759df-267d-4aba-bd0a-795aec6ee9fc" providerId="ADAL" clId="{CA80CA5F-8B23-9C45-BD5A-CDDA467DFBC2}" dt="2023-01-10T08:11:57.750" v="315" actId="20577"/>
          <ac:spMkLst>
            <pc:docMk/>
            <pc:sldMk cId="2120244167" sldId="473"/>
            <ac:spMk id="3" creationId="{00000000-0000-0000-0000-000000000000}"/>
          </ac:spMkLst>
        </pc:spChg>
      </pc:sldChg>
      <pc:sldChg chg="addSp delSp modSp mod modNotesTx">
        <pc:chgData name="Jun Zhao" userId="538759df-267d-4aba-bd0a-795aec6ee9fc" providerId="ADAL" clId="{CA80CA5F-8B23-9C45-BD5A-CDDA467DFBC2}" dt="2023-01-10T10:22:39.544" v="5123"/>
        <pc:sldMkLst>
          <pc:docMk/>
          <pc:sldMk cId="2377016342" sldId="474"/>
        </pc:sldMkLst>
        <pc:spChg chg="del">
          <ac:chgData name="Jun Zhao" userId="538759df-267d-4aba-bd0a-795aec6ee9fc" providerId="ADAL" clId="{CA80CA5F-8B23-9C45-BD5A-CDDA467DFBC2}" dt="2023-01-10T10:22:38.961" v="5122" actId="478"/>
          <ac:spMkLst>
            <pc:docMk/>
            <pc:sldMk cId="2377016342" sldId="474"/>
            <ac:spMk id="5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2:39.544" v="5123"/>
          <ac:spMkLst>
            <pc:docMk/>
            <pc:sldMk cId="2377016342" sldId="474"/>
            <ac:spMk id="6" creationId="{E29EC0B8-53E3-8C44-A57C-4826A25B2CDA}"/>
          </ac:spMkLst>
        </pc:spChg>
      </pc:sldChg>
      <pc:sldChg chg="modNotesTx">
        <pc:chgData name="Jun Zhao" userId="538759df-267d-4aba-bd0a-795aec6ee9fc" providerId="ADAL" clId="{CA80CA5F-8B23-9C45-BD5A-CDDA467DFBC2}" dt="2023-01-10T10:21:23.116" v="5104" actId="20577"/>
        <pc:sldMkLst>
          <pc:docMk/>
          <pc:sldMk cId="2229497899" sldId="475"/>
        </pc:sldMkLst>
      </pc:sldChg>
      <pc:sldChg chg="modNotesTx">
        <pc:chgData name="Jun Zhao" userId="538759df-267d-4aba-bd0a-795aec6ee9fc" providerId="ADAL" clId="{CA80CA5F-8B23-9C45-BD5A-CDDA467DFBC2}" dt="2023-01-10T10:03:11.879" v="4383" actId="20577"/>
        <pc:sldMkLst>
          <pc:docMk/>
          <pc:sldMk cId="2195576688" sldId="476"/>
        </pc:sldMkLst>
      </pc:sldChg>
      <pc:sldChg chg="modNotesTx">
        <pc:chgData name="Jun Zhao" userId="538759df-267d-4aba-bd0a-795aec6ee9fc" providerId="ADAL" clId="{CA80CA5F-8B23-9C45-BD5A-CDDA467DFBC2}" dt="2023-01-10T10:15:23.613" v="5043" actId="20577"/>
        <pc:sldMkLst>
          <pc:docMk/>
          <pc:sldMk cId="1727075622" sldId="477"/>
        </pc:sldMkLst>
      </pc:sldChg>
      <pc:sldChg chg="modNotesTx">
        <pc:chgData name="Jun Zhao" userId="538759df-267d-4aba-bd0a-795aec6ee9fc" providerId="ADAL" clId="{CA80CA5F-8B23-9C45-BD5A-CDDA467DFBC2}" dt="2023-01-10T10:15:50.850" v="5051" actId="20577"/>
        <pc:sldMkLst>
          <pc:docMk/>
          <pc:sldMk cId="837486158" sldId="485"/>
        </pc:sldMkLst>
      </pc:sldChg>
      <pc:sldChg chg="addSp delSp modSp mod modNotesTx">
        <pc:chgData name="Jun Zhao" userId="538759df-267d-4aba-bd0a-795aec6ee9fc" providerId="ADAL" clId="{CA80CA5F-8B23-9C45-BD5A-CDDA467DFBC2}" dt="2023-01-10T10:22:49.269" v="5125"/>
        <pc:sldMkLst>
          <pc:docMk/>
          <pc:sldMk cId="1719141690" sldId="486"/>
        </pc:sldMkLst>
        <pc:spChg chg="del">
          <ac:chgData name="Jun Zhao" userId="538759df-267d-4aba-bd0a-795aec6ee9fc" providerId="ADAL" clId="{CA80CA5F-8B23-9C45-BD5A-CDDA467DFBC2}" dt="2023-01-10T10:22:48.638" v="5124" actId="478"/>
          <ac:spMkLst>
            <pc:docMk/>
            <pc:sldMk cId="1719141690" sldId="486"/>
            <ac:spMk id="4" creationId="{00000000-0000-0000-0000-000000000000}"/>
          </ac:spMkLst>
        </pc:spChg>
        <pc:spChg chg="mod">
          <ac:chgData name="Jun Zhao" userId="538759df-267d-4aba-bd0a-795aec6ee9fc" providerId="ADAL" clId="{CA80CA5F-8B23-9C45-BD5A-CDDA467DFBC2}" dt="2023-01-10T08:36:46.857" v="1178" actId="1076"/>
          <ac:spMkLst>
            <pc:docMk/>
            <pc:sldMk cId="1719141690" sldId="486"/>
            <ac:spMk id="5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17:15.632" v="5053" actId="3064"/>
          <ac:spMkLst>
            <pc:docMk/>
            <pc:sldMk cId="1719141690" sldId="486"/>
            <ac:spMk id="33" creationId="{B1C6F113-C8EA-AF49-B0FE-DBC9BF9622E8}"/>
          </ac:spMkLst>
        </pc:spChg>
        <pc:spChg chg="add mod">
          <ac:chgData name="Jun Zhao" userId="538759df-267d-4aba-bd0a-795aec6ee9fc" providerId="ADAL" clId="{CA80CA5F-8B23-9C45-BD5A-CDDA467DFBC2}" dt="2023-01-10T09:06:07.598" v="1984" actId="1036"/>
          <ac:spMkLst>
            <pc:docMk/>
            <pc:sldMk cId="1719141690" sldId="486"/>
            <ac:spMk id="34" creationId="{B07F920A-8E54-3443-B185-B6C99301747A}"/>
          </ac:spMkLst>
        </pc:spChg>
        <pc:spChg chg="add mod">
          <ac:chgData name="Jun Zhao" userId="538759df-267d-4aba-bd0a-795aec6ee9fc" providerId="ADAL" clId="{CA80CA5F-8B23-9C45-BD5A-CDDA467DFBC2}" dt="2023-01-10T10:22:49.269" v="5125"/>
          <ac:spMkLst>
            <pc:docMk/>
            <pc:sldMk cId="1719141690" sldId="486"/>
            <ac:spMk id="35" creationId="{CEF62D5B-40A0-CA4C-87C2-F7ECB1CEE0D3}"/>
          </ac:spMkLst>
        </pc:spChg>
        <pc:picChg chg="mod">
          <ac:chgData name="Jun Zhao" userId="538759df-267d-4aba-bd0a-795aec6ee9fc" providerId="ADAL" clId="{CA80CA5F-8B23-9C45-BD5A-CDDA467DFBC2}" dt="2023-01-10T08:48:02.860" v="1442" actId="1036"/>
          <ac:picMkLst>
            <pc:docMk/>
            <pc:sldMk cId="1719141690" sldId="486"/>
            <ac:picMk id="5122" creationId="{00000000-0000-0000-0000-000000000000}"/>
          </ac:picMkLst>
        </pc:picChg>
        <pc:picChg chg="mod">
          <ac:chgData name="Jun Zhao" userId="538759df-267d-4aba-bd0a-795aec6ee9fc" providerId="ADAL" clId="{CA80CA5F-8B23-9C45-BD5A-CDDA467DFBC2}" dt="2023-01-10T08:48:02.860" v="1442" actId="1036"/>
          <ac:picMkLst>
            <pc:docMk/>
            <pc:sldMk cId="1719141690" sldId="486"/>
            <ac:picMk id="5123" creationId="{00000000-0000-0000-0000-000000000000}"/>
          </ac:picMkLst>
        </pc:picChg>
      </pc:sldChg>
      <pc:sldChg chg="addSp delSp modSp mod modNotesTx">
        <pc:chgData name="Jun Zhao" userId="538759df-267d-4aba-bd0a-795aec6ee9fc" providerId="ADAL" clId="{CA80CA5F-8B23-9C45-BD5A-CDDA467DFBC2}" dt="2023-01-10T10:22:55.239" v="5127"/>
        <pc:sldMkLst>
          <pc:docMk/>
          <pc:sldMk cId="2377071796" sldId="487"/>
        </pc:sldMkLst>
        <pc:spChg chg="del">
          <ac:chgData name="Jun Zhao" userId="538759df-267d-4aba-bd0a-795aec6ee9fc" providerId="ADAL" clId="{CA80CA5F-8B23-9C45-BD5A-CDDA467DFBC2}" dt="2023-01-10T10:22:54.667" v="5126" actId="478"/>
          <ac:spMkLst>
            <pc:docMk/>
            <pc:sldMk cId="2377071796" sldId="487"/>
            <ac:spMk id="3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2:55.239" v="5127"/>
          <ac:spMkLst>
            <pc:docMk/>
            <pc:sldMk cId="2377071796" sldId="487"/>
            <ac:spMk id="5" creationId="{9050D4DF-933D-964A-831D-2CA7E83CF1DD}"/>
          </ac:spMkLst>
        </pc:spChg>
      </pc:sldChg>
      <pc:sldChg chg="addSp delSp modSp mod modNotesTx">
        <pc:chgData name="Jun Zhao" userId="538759df-267d-4aba-bd0a-795aec6ee9fc" providerId="ADAL" clId="{CA80CA5F-8B23-9C45-BD5A-CDDA467DFBC2}" dt="2023-01-10T10:23:07.846" v="5131"/>
        <pc:sldMkLst>
          <pc:docMk/>
          <pc:sldMk cId="909292061" sldId="488"/>
        </pc:sldMkLst>
        <pc:spChg chg="del">
          <ac:chgData name="Jun Zhao" userId="538759df-267d-4aba-bd0a-795aec6ee9fc" providerId="ADAL" clId="{CA80CA5F-8B23-9C45-BD5A-CDDA467DFBC2}" dt="2023-01-10T10:23:07.158" v="5130" actId="478"/>
          <ac:spMkLst>
            <pc:docMk/>
            <pc:sldMk cId="909292061" sldId="488"/>
            <ac:spMk id="3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3:07.846" v="5131"/>
          <ac:spMkLst>
            <pc:docMk/>
            <pc:sldMk cId="909292061" sldId="488"/>
            <ac:spMk id="5" creationId="{F59A278D-8EA4-B44F-AB87-9D0EDDAF8CBE}"/>
          </ac:spMkLst>
        </pc:spChg>
      </pc:sldChg>
      <pc:sldChg chg="modSp mod modNotesTx">
        <pc:chgData name="Jun Zhao" userId="538759df-267d-4aba-bd0a-795aec6ee9fc" providerId="ADAL" clId="{CA80CA5F-8B23-9C45-BD5A-CDDA467DFBC2}" dt="2023-01-10T09:45:07.513" v="3634" actId="13926"/>
        <pc:sldMkLst>
          <pc:docMk/>
          <pc:sldMk cId="2170060215" sldId="489"/>
        </pc:sldMkLst>
        <pc:spChg chg="mod">
          <ac:chgData name="Jun Zhao" userId="538759df-267d-4aba-bd0a-795aec6ee9fc" providerId="ADAL" clId="{CA80CA5F-8B23-9C45-BD5A-CDDA467DFBC2}" dt="2023-01-10T09:45:07.513" v="3634" actId="13926"/>
          <ac:spMkLst>
            <pc:docMk/>
            <pc:sldMk cId="2170060215" sldId="489"/>
            <ac:spMk id="7" creationId="{00000000-0000-0000-0000-000000000000}"/>
          </ac:spMkLst>
        </pc:spChg>
      </pc:sldChg>
      <pc:sldChg chg="modNotesTx">
        <pc:chgData name="Jun Zhao" userId="538759df-267d-4aba-bd0a-795aec6ee9fc" providerId="ADAL" clId="{CA80CA5F-8B23-9C45-BD5A-CDDA467DFBC2}" dt="2023-01-10T10:21:38.118" v="5105" actId="313"/>
        <pc:sldMkLst>
          <pc:docMk/>
          <pc:sldMk cId="795658985" sldId="490"/>
        </pc:sldMkLst>
      </pc:sldChg>
      <pc:sldChg chg="modNotesTx">
        <pc:chgData name="Jun Zhao" userId="538759df-267d-4aba-bd0a-795aec6ee9fc" providerId="ADAL" clId="{CA80CA5F-8B23-9C45-BD5A-CDDA467DFBC2}" dt="2023-01-10T09:11:09.917" v="2271" actId="20577"/>
        <pc:sldMkLst>
          <pc:docMk/>
          <pc:sldMk cId="3454085108" sldId="491"/>
        </pc:sldMkLst>
      </pc:sldChg>
      <pc:sldChg chg="addSp delSp modSp mod modNotesTx">
        <pc:chgData name="Jun Zhao" userId="538759df-267d-4aba-bd0a-795aec6ee9fc" providerId="ADAL" clId="{CA80CA5F-8B23-9C45-BD5A-CDDA467DFBC2}" dt="2023-01-10T10:23:03.605" v="5129"/>
        <pc:sldMkLst>
          <pc:docMk/>
          <pc:sldMk cId="3343562244" sldId="492"/>
        </pc:sldMkLst>
        <pc:spChg chg="del">
          <ac:chgData name="Jun Zhao" userId="538759df-267d-4aba-bd0a-795aec6ee9fc" providerId="ADAL" clId="{CA80CA5F-8B23-9C45-BD5A-CDDA467DFBC2}" dt="2023-01-10T10:23:02.816" v="5128" actId="478"/>
          <ac:spMkLst>
            <pc:docMk/>
            <pc:sldMk cId="3343562244" sldId="492"/>
            <ac:spMk id="3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3:03.605" v="5129"/>
          <ac:spMkLst>
            <pc:docMk/>
            <pc:sldMk cId="3343562244" sldId="492"/>
            <ac:spMk id="41" creationId="{15DE5ADA-494F-304E-8671-B9FEAFF9BF48}"/>
          </ac:spMkLst>
        </pc:spChg>
      </pc:sldChg>
      <pc:sldChg chg="modNotesTx">
        <pc:chgData name="Jun Zhao" userId="538759df-267d-4aba-bd0a-795aec6ee9fc" providerId="ADAL" clId="{CA80CA5F-8B23-9C45-BD5A-CDDA467DFBC2}" dt="2023-01-10T10:20:16.536" v="5090" actId="20577"/>
        <pc:sldMkLst>
          <pc:docMk/>
          <pc:sldMk cId="2414804686" sldId="493"/>
        </pc:sldMkLst>
      </pc:sldChg>
      <pc:sldChg chg="addSp modSp modNotesTx">
        <pc:chgData name="Jun Zhao" userId="538759df-267d-4aba-bd0a-795aec6ee9fc" providerId="ADAL" clId="{CA80CA5F-8B23-9C45-BD5A-CDDA467DFBC2}" dt="2023-01-15T13:24:01.752" v="5415" actId="400"/>
        <pc:sldMkLst>
          <pc:docMk/>
          <pc:sldMk cId="3324974162" sldId="494"/>
        </pc:sldMkLst>
        <pc:spChg chg="add mod">
          <ac:chgData name="Jun Zhao" userId="538759df-267d-4aba-bd0a-795aec6ee9fc" providerId="ADAL" clId="{CA80CA5F-8B23-9C45-BD5A-CDDA467DFBC2}" dt="2023-01-10T10:23:33.639" v="5140"/>
          <ac:spMkLst>
            <pc:docMk/>
            <pc:sldMk cId="3324974162" sldId="494"/>
            <ac:spMk id="4" creationId="{54770C49-6604-6941-9A3A-9B22456C47E5}"/>
          </ac:spMkLst>
        </pc:spChg>
      </pc:sldChg>
      <pc:sldChg chg="addSp delSp modSp mod modNotesTx">
        <pc:chgData name="Jun Zhao" userId="538759df-267d-4aba-bd0a-795aec6ee9fc" providerId="ADAL" clId="{CA80CA5F-8B23-9C45-BD5A-CDDA467DFBC2}" dt="2023-01-10T10:23:14.656" v="5133"/>
        <pc:sldMkLst>
          <pc:docMk/>
          <pc:sldMk cId="2275085824" sldId="495"/>
        </pc:sldMkLst>
        <pc:spChg chg="del">
          <ac:chgData name="Jun Zhao" userId="538759df-267d-4aba-bd0a-795aec6ee9fc" providerId="ADAL" clId="{CA80CA5F-8B23-9C45-BD5A-CDDA467DFBC2}" dt="2023-01-10T10:23:13.974" v="5132" actId="478"/>
          <ac:spMkLst>
            <pc:docMk/>
            <pc:sldMk cId="2275085824" sldId="495"/>
            <ac:spMk id="3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3:14.656" v="5133"/>
          <ac:spMkLst>
            <pc:docMk/>
            <pc:sldMk cId="2275085824" sldId="495"/>
            <ac:spMk id="12" creationId="{F7AAB08F-1390-FA4A-9464-B1F493121EA5}"/>
          </ac:spMkLst>
        </pc:spChg>
      </pc:sldChg>
      <pc:sldChg chg="modSp mod">
        <pc:chgData name="Jun Zhao" userId="538759df-267d-4aba-bd0a-795aec6ee9fc" providerId="ADAL" clId="{CA80CA5F-8B23-9C45-BD5A-CDDA467DFBC2}" dt="2023-01-15T14:15:44.790" v="5762"/>
        <pc:sldMkLst>
          <pc:docMk/>
          <pc:sldMk cId="1291207402" sldId="496"/>
        </pc:sldMkLst>
        <pc:spChg chg="mod">
          <ac:chgData name="Jun Zhao" userId="538759df-267d-4aba-bd0a-795aec6ee9fc" providerId="ADAL" clId="{CA80CA5F-8B23-9C45-BD5A-CDDA467DFBC2}" dt="2023-01-15T14:15:32.962" v="5760" actId="20577"/>
          <ac:spMkLst>
            <pc:docMk/>
            <pc:sldMk cId="1291207402" sldId="496"/>
            <ac:spMk id="3" creationId="{00000000-0000-0000-0000-000000000000}"/>
          </ac:spMkLst>
        </pc:spChg>
        <pc:spChg chg="mod">
          <ac:chgData name="Jun Zhao" userId="538759df-267d-4aba-bd0a-795aec6ee9fc" providerId="ADAL" clId="{CA80CA5F-8B23-9C45-BD5A-CDDA467DFBC2}" dt="2023-01-15T14:15:44.790" v="5762"/>
          <ac:spMkLst>
            <pc:docMk/>
            <pc:sldMk cId="1291207402" sldId="496"/>
            <ac:spMk id="7" creationId="{00000000-0000-0000-0000-000000000000}"/>
          </ac:spMkLst>
        </pc:spChg>
      </pc:sldChg>
      <pc:sldChg chg="modSp mod">
        <pc:chgData name="Jun Zhao" userId="538759df-267d-4aba-bd0a-795aec6ee9fc" providerId="ADAL" clId="{CA80CA5F-8B23-9C45-BD5A-CDDA467DFBC2}" dt="2023-01-15T14:16:04.518" v="5763" actId="20577"/>
        <pc:sldMkLst>
          <pc:docMk/>
          <pc:sldMk cId="3376975858" sldId="497"/>
        </pc:sldMkLst>
        <pc:spChg chg="mod">
          <ac:chgData name="Jun Zhao" userId="538759df-267d-4aba-bd0a-795aec6ee9fc" providerId="ADAL" clId="{CA80CA5F-8B23-9C45-BD5A-CDDA467DFBC2}" dt="2023-01-15T14:16:04.518" v="5763" actId="20577"/>
          <ac:spMkLst>
            <pc:docMk/>
            <pc:sldMk cId="3376975858" sldId="497"/>
            <ac:spMk id="3" creationId="{00000000-0000-0000-0000-000000000000}"/>
          </ac:spMkLst>
        </pc:spChg>
      </pc:sldChg>
      <pc:sldChg chg="modSp mod">
        <pc:chgData name="Jun Zhao" userId="538759df-267d-4aba-bd0a-795aec6ee9fc" providerId="ADAL" clId="{CA80CA5F-8B23-9C45-BD5A-CDDA467DFBC2}" dt="2023-01-15T08:54:42.181" v="5319" actId="20577"/>
        <pc:sldMkLst>
          <pc:docMk/>
          <pc:sldMk cId="771993453" sldId="498"/>
        </pc:sldMkLst>
        <pc:spChg chg="mod">
          <ac:chgData name="Jun Zhao" userId="538759df-267d-4aba-bd0a-795aec6ee9fc" providerId="ADAL" clId="{CA80CA5F-8B23-9C45-BD5A-CDDA467DFBC2}" dt="2023-01-15T08:54:42.181" v="5319" actId="20577"/>
          <ac:spMkLst>
            <pc:docMk/>
            <pc:sldMk cId="771993453" sldId="498"/>
            <ac:spMk id="3" creationId="{00000000-0000-0000-0000-000000000000}"/>
          </ac:spMkLst>
        </pc:spChg>
      </pc:sldChg>
      <pc:sldChg chg="addSp delSp modSp mod">
        <pc:chgData name="Jun Zhao" userId="538759df-267d-4aba-bd0a-795aec6ee9fc" providerId="ADAL" clId="{CA80CA5F-8B23-9C45-BD5A-CDDA467DFBC2}" dt="2023-01-15T08:56:37.970" v="5359" actId="20577"/>
        <pc:sldMkLst>
          <pc:docMk/>
          <pc:sldMk cId="2499169008" sldId="499"/>
        </pc:sldMkLst>
        <pc:spChg chg="del">
          <ac:chgData name="Jun Zhao" userId="538759df-267d-4aba-bd0a-795aec6ee9fc" providerId="ADAL" clId="{CA80CA5F-8B23-9C45-BD5A-CDDA467DFBC2}" dt="2023-01-10T10:23:49.056" v="5143" actId="478"/>
          <ac:spMkLst>
            <pc:docMk/>
            <pc:sldMk cId="2499169008" sldId="499"/>
            <ac:spMk id="3" creationId="{00000000-0000-0000-0000-000000000000}"/>
          </ac:spMkLst>
        </pc:spChg>
        <pc:spChg chg="mod">
          <ac:chgData name="Jun Zhao" userId="538759df-267d-4aba-bd0a-795aec6ee9fc" providerId="ADAL" clId="{CA80CA5F-8B23-9C45-BD5A-CDDA467DFBC2}" dt="2023-01-15T08:56:37.970" v="5359" actId="20577"/>
          <ac:spMkLst>
            <pc:docMk/>
            <pc:sldMk cId="2499169008" sldId="499"/>
            <ac:spMk id="7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0:23:49.649" v="5144"/>
          <ac:spMkLst>
            <pc:docMk/>
            <pc:sldMk cId="2499169008" sldId="499"/>
            <ac:spMk id="8" creationId="{6A544123-82D5-7442-83B7-45B6D165E8D2}"/>
          </ac:spMkLst>
        </pc:spChg>
      </pc:sldChg>
      <pc:sldChg chg="addSp modSp mod modAnim">
        <pc:chgData name="Jun Zhao" userId="538759df-267d-4aba-bd0a-795aec6ee9fc" providerId="ADAL" clId="{CA80CA5F-8B23-9C45-BD5A-CDDA467DFBC2}" dt="2023-01-15T10:05:25.264" v="5402"/>
        <pc:sldMkLst>
          <pc:docMk/>
          <pc:sldMk cId="1410488266" sldId="500"/>
        </pc:sldMkLst>
        <pc:spChg chg="mod">
          <ac:chgData name="Jun Zhao" userId="538759df-267d-4aba-bd0a-795aec6ee9fc" providerId="ADAL" clId="{CA80CA5F-8B23-9C45-BD5A-CDDA467DFBC2}" dt="2023-01-15T10:04:30.764" v="5398" actId="20577"/>
          <ac:spMkLst>
            <pc:docMk/>
            <pc:sldMk cId="1410488266" sldId="500"/>
            <ac:spMk id="7" creationId="{00000000-0000-0000-0000-000000000000}"/>
          </ac:spMkLst>
        </pc:spChg>
        <pc:spChg chg="mod">
          <ac:chgData name="Jun Zhao" userId="538759df-267d-4aba-bd0a-795aec6ee9fc" providerId="ADAL" clId="{CA80CA5F-8B23-9C45-BD5A-CDDA467DFBC2}" dt="2023-01-15T10:03:25.920" v="5392" actId="20577"/>
          <ac:spMkLst>
            <pc:docMk/>
            <pc:sldMk cId="1410488266" sldId="500"/>
            <ac:spMk id="19" creationId="{8FFB1ADE-DF21-4034-B28D-F771689B7DF7}"/>
          </ac:spMkLst>
        </pc:spChg>
        <pc:spChg chg="add mod">
          <ac:chgData name="Jun Zhao" userId="538759df-267d-4aba-bd0a-795aec6ee9fc" providerId="ADAL" clId="{CA80CA5F-8B23-9C45-BD5A-CDDA467DFBC2}" dt="2023-01-15T10:04:26.884" v="5397" actId="1035"/>
          <ac:spMkLst>
            <pc:docMk/>
            <pc:sldMk cId="1410488266" sldId="500"/>
            <ac:spMk id="54" creationId="{776F1E34-84B5-0649-8AD1-96A997244B25}"/>
          </ac:spMkLst>
        </pc:spChg>
      </pc:sldChg>
      <pc:sldChg chg="modSp">
        <pc:chgData name="Jun Zhao" userId="538759df-267d-4aba-bd0a-795aec6ee9fc" providerId="ADAL" clId="{CA80CA5F-8B23-9C45-BD5A-CDDA467DFBC2}" dt="2023-01-15T10:06:05.154" v="5403"/>
        <pc:sldMkLst>
          <pc:docMk/>
          <pc:sldMk cId="142477707" sldId="501"/>
        </pc:sldMkLst>
        <pc:spChg chg="mod">
          <ac:chgData name="Jun Zhao" userId="538759df-267d-4aba-bd0a-795aec6ee9fc" providerId="ADAL" clId="{CA80CA5F-8B23-9C45-BD5A-CDDA467DFBC2}" dt="2023-01-15T10:06:05.154" v="5403"/>
          <ac:spMkLst>
            <pc:docMk/>
            <pc:sldMk cId="142477707" sldId="501"/>
            <ac:spMk id="6" creationId="{00000000-0000-0000-0000-000000000000}"/>
          </ac:spMkLst>
        </pc:spChg>
      </pc:sldChg>
      <pc:sldChg chg="modSp mod">
        <pc:chgData name="Jun Zhao" userId="538759df-267d-4aba-bd0a-795aec6ee9fc" providerId="ADAL" clId="{CA80CA5F-8B23-9C45-BD5A-CDDA467DFBC2}" dt="2023-01-15T10:06:21.624" v="5406" actId="20577"/>
        <pc:sldMkLst>
          <pc:docMk/>
          <pc:sldMk cId="1888135241" sldId="502"/>
        </pc:sldMkLst>
        <pc:spChg chg="mod">
          <ac:chgData name="Jun Zhao" userId="538759df-267d-4aba-bd0a-795aec6ee9fc" providerId="ADAL" clId="{CA80CA5F-8B23-9C45-BD5A-CDDA467DFBC2}" dt="2023-01-15T10:06:21.624" v="5406" actId="20577"/>
          <ac:spMkLst>
            <pc:docMk/>
            <pc:sldMk cId="1888135241" sldId="502"/>
            <ac:spMk id="4" creationId="{00000000-0000-0000-0000-000000000000}"/>
          </ac:spMkLst>
        </pc:spChg>
      </pc:sldChg>
      <pc:sldChg chg="modSp mod">
        <pc:chgData name="Jun Zhao" userId="538759df-267d-4aba-bd0a-795aec6ee9fc" providerId="ADAL" clId="{CA80CA5F-8B23-9C45-BD5A-CDDA467DFBC2}" dt="2023-01-10T10:53:27.893" v="5145" actId="313"/>
        <pc:sldMkLst>
          <pc:docMk/>
          <pc:sldMk cId="2124727518" sldId="510"/>
        </pc:sldMkLst>
        <pc:spChg chg="mod">
          <ac:chgData name="Jun Zhao" userId="538759df-267d-4aba-bd0a-795aec6ee9fc" providerId="ADAL" clId="{CA80CA5F-8B23-9C45-BD5A-CDDA467DFBC2}" dt="2023-01-10T10:53:27.893" v="5145" actId="313"/>
          <ac:spMkLst>
            <pc:docMk/>
            <pc:sldMk cId="2124727518" sldId="510"/>
            <ac:spMk id="3" creationId="{00000000-0000-0000-0000-000000000000}"/>
          </ac:spMkLst>
        </pc:spChg>
      </pc:sldChg>
      <pc:sldChg chg="addSp delSp modSp mod modNotesTx">
        <pc:chgData name="Jun Zhao" userId="538759df-267d-4aba-bd0a-795aec6ee9fc" providerId="ADAL" clId="{CA80CA5F-8B23-9C45-BD5A-CDDA467DFBC2}" dt="2023-01-10T10:23:27.358" v="5139" actId="1038"/>
        <pc:sldMkLst>
          <pc:docMk/>
          <pc:sldMk cId="730029919" sldId="512"/>
        </pc:sldMkLst>
        <pc:spChg chg="add mod">
          <ac:chgData name="Jun Zhao" userId="538759df-267d-4aba-bd0a-795aec6ee9fc" providerId="ADAL" clId="{CA80CA5F-8B23-9C45-BD5A-CDDA467DFBC2}" dt="2023-01-10T10:23:27.358" v="5139" actId="1038"/>
          <ac:spMkLst>
            <pc:docMk/>
            <pc:sldMk cId="730029919" sldId="512"/>
            <ac:spMk id="5" creationId="{67402AED-0194-5647-92B5-3C0223A0094E}"/>
          </ac:spMkLst>
        </pc:spChg>
        <pc:spChg chg="del mod">
          <ac:chgData name="Jun Zhao" userId="538759df-267d-4aba-bd0a-795aec6ee9fc" providerId="ADAL" clId="{CA80CA5F-8B23-9C45-BD5A-CDDA467DFBC2}" dt="2023-01-10T10:23:24.061" v="5134" actId="478"/>
          <ac:spMkLst>
            <pc:docMk/>
            <pc:sldMk cId="730029919" sldId="512"/>
            <ac:spMk id="8" creationId="{608239AD-65A4-4A61-84DE-2B4198B6AFC7}"/>
          </ac:spMkLst>
        </pc:spChg>
      </pc:sldChg>
      <pc:sldChg chg="del">
        <pc:chgData name="Jun Zhao" userId="538759df-267d-4aba-bd0a-795aec6ee9fc" providerId="ADAL" clId="{CA80CA5F-8B23-9C45-BD5A-CDDA467DFBC2}" dt="2023-01-15T12:02:34.523" v="5407" actId="2696"/>
        <pc:sldMkLst>
          <pc:docMk/>
          <pc:sldMk cId="581678864" sldId="513"/>
        </pc:sldMkLst>
      </pc:sldChg>
      <pc:sldChg chg="modNotesTx">
        <pc:chgData name="Jun Zhao" userId="538759df-267d-4aba-bd0a-795aec6ee9fc" providerId="ADAL" clId="{CA80CA5F-8B23-9C45-BD5A-CDDA467DFBC2}" dt="2023-01-10T10:11:54.091" v="4882" actId="20577"/>
        <pc:sldMkLst>
          <pc:docMk/>
          <pc:sldMk cId="3505688902" sldId="514"/>
        </pc:sldMkLst>
      </pc:sldChg>
      <pc:sldChg chg="addSp delSp modSp mod modNotesTx">
        <pc:chgData name="Jun Zhao" userId="538759df-267d-4aba-bd0a-795aec6ee9fc" providerId="ADAL" clId="{CA80CA5F-8B23-9C45-BD5A-CDDA467DFBC2}" dt="2023-01-10T13:56:04.093" v="5149"/>
        <pc:sldMkLst>
          <pc:docMk/>
          <pc:sldMk cId="2281844458" sldId="515"/>
        </pc:sldMkLst>
        <pc:spChg chg="del">
          <ac:chgData name="Jun Zhao" userId="538759df-267d-4aba-bd0a-795aec6ee9fc" providerId="ADAL" clId="{CA80CA5F-8B23-9C45-BD5A-CDDA467DFBC2}" dt="2023-01-10T13:56:03.685" v="5148" actId="478"/>
          <ac:spMkLst>
            <pc:docMk/>
            <pc:sldMk cId="2281844458" sldId="515"/>
            <ac:spMk id="2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3:56:04.093" v="5149"/>
          <ac:spMkLst>
            <pc:docMk/>
            <pc:sldMk cId="2281844458" sldId="515"/>
            <ac:spMk id="6" creationId="{19E1BA22-C1C6-0D42-838D-12E0C60EDC37}"/>
          </ac:spMkLst>
        </pc:spChg>
        <pc:picChg chg="mod">
          <ac:chgData name="Jun Zhao" userId="538759df-267d-4aba-bd0a-795aec6ee9fc" providerId="ADAL" clId="{CA80CA5F-8B23-9C45-BD5A-CDDA467DFBC2}" dt="2023-01-10T09:34:02.230" v="3274" actId="1076"/>
          <ac:picMkLst>
            <pc:docMk/>
            <pc:sldMk cId="2281844458" sldId="515"/>
            <ac:picMk id="15366" creationId="{00000000-0000-0000-0000-000000000000}"/>
          </ac:picMkLst>
        </pc:picChg>
        <pc:picChg chg="mod">
          <ac:chgData name="Jun Zhao" userId="538759df-267d-4aba-bd0a-795aec6ee9fc" providerId="ADAL" clId="{CA80CA5F-8B23-9C45-BD5A-CDDA467DFBC2}" dt="2023-01-10T09:34:08.037" v="3276" actId="1076"/>
          <ac:picMkLst>
            <pc:docMk/>
            <pc:sldMk cId="2281844458" sldId="515"/>
            <ac:picMk id="15368" creationId="{00000000-0000-0000-0000-000000000000}"/>
          </ac:picMkLst>
        </pc:picChg>
      </pc:sldChg>
      <pc:sldChg chg="addSp delSp modSp mod modNotesTx">
        <pc:chgData name="Jun Zhao" userId="538759df-267d-4aba-bd0a-795aec6ee9fc" providerId="ADAL" clId="{CA80CA5F-8B23-9C45-BD5A-CDDA467DFBC2}" dt="2023-01-10T13:56:00.197" v="5147"/>
        <pc:sldMkLst>
          <pc:docMk/>
          <pc:sldMk cId="2829631550" sldId="517"/>
        </pc:sldMkLst>
        <pc:spChg chg="del mod">
          <ac:chgData name="Jun Zhao" userId="538759df-267d-4aba-bd0a-795aec6ee9fc" providerId="ADAL" clId="{CA80CA5F-8B23-9C45-BD5A-CDDA467DFBC2}" dt="2023-01-10T13:55:59.745" v="5146" actId="478"/>
          <ac:spMkLst>
            <pc:docMk/>
            <pc:sldMk cId="2829631550" sldId="517"/>
            <ac:spMk id="4" creationId="{00000000-0000-0000-0000-000000000000}"/>
          </ac:spMkLst>
        </pc:spChg>
        <pc:spChg chg="add mod">
          <ac:chgData name="Jun Zhao" userId="538759df-267d-4aba-bd0a-795aec6ee9fc" providerId="ADAL" clId="{CA80CA5F-8B23-9C45-BD5A-CDDA467DFBC2}" dt="2023-01-10T13:56:00.197" v="5147"/>
          <ac:spMkLst>
            <pc:docMk/>
            <pc:sldMk cId="2829631550" sldId="517"/>
            <ac:spMk id="7" creationId="{707B01B8-EA17-8A41-973C-B45D7AD9FB75}"/>
          </ac:spMkLst>
        </pc:spChg>
      </pc:sldChg>
    </pc:docChg>
  </pc:docChgLst>
  <pc:docChgLst>
    <pc:chgData name="#YU WENHAN#" userId="57c7d524-3a3c-48d0-8609-7432eb4d10a9" providerId="ADAL" clId="{66246C77-C275-4A61-BC63-AD03D099AF01}"/>
    <pc:docChg chg="custSel addSld delSld modSld">
      <pc:chgData name="#YU WENHAN#" userId="57c7d524-3a3c-48d0-8609-7432eb4d10a9" providerId="ADAL" clId="{66246C77-C275-4A61-BC63-AD03D099AF01}" dt="2023-02-12T14:58:23.393" v="7" actId="47"/>
      <pc:docMkLst>
        <pc:docMk/>
      </pc:docMkLst>
      <pc:sldChg chg="modSp add mod">
        <pc:chgData name="#YU WENHAN#" userId="57c7d524-3a3c-48d0-8609-7432eb4d10a9" providerId="ADAL" clId="{66246C77-C275-4A61-BC63-AD03D099AF01}" dt="2023-02-12T14:58:21.148" v="6" actId="207"/>
        <pc:sldMkLst>
          <pc:docMk/>
          <pc:sldMk cId="170791139" sldId="447"/>
        </pc:sldMkLst>
        <pc:graphicFrameChg chg="modGraphic">
          <ac:chgData name="#YU WENHAN#" userId="57c7d524-3a3c-48d0-8609-7432eb4d10a9" providerId="ADAL" clId="{66246C77-C275-4A61-BC63-AD03D099AF01}" dt="2023-02-12T14:58:21.148" v="6" actId="207"/>
          <ac:graphicFrameMkLst>
            <pc:docMk/>
            <pc:sldMk cId="170791139" sldId="447"/>
            <ac:graphicFrameMk id="3" creationId="{08D450A3-C3EB-2B82-1A88-559B7A0D6B18}"/>
          </ac:graphicFrameMkLst>
        </pc:graphicFrameChg>
      </pc:sldChg>
      <pc:sldChg chg="addSp delSp modSp del mod">
        <pc:chgData name="#YU WENHAN#" userId="57c7d524-3a3c-48d0-8609-7432eb4d10a9" providerId="ADAL" clId="{66246C77-C275-4A61-BC63-AD03D099AF01}" dt="2023-02-12T14:58:23.393" v="7" actId="47"/>
        <pc:sldMkLst>
          <pc:docMk/>
          <pc:sldMk cId="2829631550" sldId="517"/>
        </pc:sldMkLst>
        <pc:graphicFrameChg chg="del">
          <ac:chgData name="#YU WENHAN#" userId="57c7d524-3a3c-48d0-8609-7432eb4d10a9" providerId="ADAL" clId="{66246C77-C275-4A61-BC63-AD03D099AF01}" dt="2023-01-24T11:54:59.847" v="0" actId="478"/>
          <ac:graphicFrameMkLst>
            <pc:docMk/>
            <pc:sldMk cId="2829631550" sldId="517"/>
            <ac:graphicFrameMk id="3" creationId="{C2A4F080-689C-2DC3-FEE4-3ECF0ACBE5F5}"/>
          </ac:graphicFrameMkLst>
        </pc:graphicFrameChg>
        <pc:graphicFrameChg chg="add mod modGraphic">
          <ac:chgData name="#YU WENHAN#" userId="57c7d524-3a3c-48d0-8609-7432eb4d10a9" providerId="ADAL" clId="{66246C77-C275-4A61-BC63-AD03D099AF01}" dt="2023-01-24T11:55:08.832" v="3" actId="207"/>
          <ac:graphicFrameMkLst>
            <pc:docMk/>
            <pc:sldMk cId="2829631550" sldId="517"/>
            <ac:graphicFrameMk id="4" creationId="{F3F3A405-51EB-E0E7-993A-BF26F56B71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8EA16DF-896E-4B65-A130-D33292CC66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3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2538" y="719138"/>
            <a:ext cx="4797425" cy="3597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6125"/>
            <a:ext cx="583882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A360A08E-B480-4EEB-AC0A-E85FC61EE4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77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235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20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3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16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1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2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4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03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4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8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4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7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914400" algn="l" defTabSz="914400" rtl="0" eaLnBrk="0" fontAlgn="base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3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914400" algn="l" defTabSz="914400" rtl="0" eaLnBrk="0" fontAlgn="base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46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0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5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84184" indent="-30160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06437" indent="-24128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89011" indent="-24128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71586" indent="-24128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CDA3D20-6A12-4A8C-B146-B80BA6B2CB3F}" type="slidenum">
              <a:rPr lang="en-US" smtClean="0"/>
              <a:pPr eaLnBrk="1" hangingPunct="1"/>
              <a:t>25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07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9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49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3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3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28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5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6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1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16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29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71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4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64FE6-B8C9-42F4-B91E-7C7B87173A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indent="-914400" rtl="0" fontAlgn="base">
              <a:spcBef>
                <a:spcPts val="1400"/>
              </a:spcBef>
              <a:spcAft>
                <a:spcPts val="0"/>
              </a:spcAft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4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914400" rtl="0">
              <a:spcBef>
                <a:spcPts val="1400"/>
              </a:spcBef>
              <a:spcAft>
                <a:spcPts val="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E754-B31F-4A71-867E-0FE19050EF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800AF-2274-4DC7-9776-A1368569D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7E7CC-9FFD-4EC8-A9FD-9B2CC3C2F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C55C729-A1BC-4763-ACA0-4C3C905646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4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A82A8-6361-4164-890C-6BD521304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A3B80-BBE8-4C6F-8E15-C53EE22F5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780DD-18F3-4465-92B0-5554239981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25226-2584-4A1E-A406-890E9C0B3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A27CF-AB06-4D23-8E88-D17D62924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20BDD-6FC1-4E61-AEE9-981D493E5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F3E4F-EDA9-45E0-80D9-1F38880BCA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05F94-5301-41FF-931C-44E881EE5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400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/>
            </a:lvl1pPr>
          </a:lstStyle>
          <a:p>
            <a:pPr>
              <a:defRPr/>
            </a:pPr>
            <a:fld id="{5959F1F9-0F1C-4545-9E94-286A3EFE2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76193"/>
            <a:ext cx="1346994" cy="48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457200" y="1447800"/>
            <a:ext cx="82296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62455" y="6248400"/>
            <a:ext cx="8229600" cy="76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5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ransport_layer" TargetMode="External"/><Relationship Id="rId13" Type="http://schemas.openxmlformats.org/officeDocument/2006/relationships/hyperlink" Target="http://en.wikipedia.org/wiki/Frame_(networking)" TargetMode="External"/><Relationship Id="rId3" Type="http://schemas.openxmlformats.org/officeDocument/2006/relationships/hyperlink" Target="http://en.wikipedia.org/wiki/Data_(computing)" TargetMode="External"/><Relationship Id="rId7" Type="http://schemas.openxmlformats.org/officeDocument/2006/relationships/hyperlink" Target="http://en.wikipedia.org/wiki/Data_segment" TargetMode="External"/><Relationship Id="rId12" Type="http://schemas.openxmlformats.org/officeDocument/2006/relationships/hyperlink" Target="http://en.wikipedia.org/wiki/Logical_address" TargetMode="External"/><Relationship Id="rId17" Type="http://schemas.openxmlformats.org/officeDocument/2006/relationships/hyperlink" Target="http://en.wikipedia.org/wiki/Physical_layer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://en.wikipedia.org/wiki/B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ession_layer" TargetMode="External"/><Relationship Id="rId11" Type="http://schemas.openxmlformats.org/officeDocument/2006/relationships/hyperlink" Target="http://en.wikipedia.org/wiki/Network_layer" TargetMode="External"/><Relationship Id="rId5" Type="http://schemas.openxmlformats.org/officeDocument/2006/relationships/hyperlink" Target="http://en.wikipedia.org/wiki/Presentation_layer" TargetMode="External"/><Relationship Id="rId15" Type="http://schemas.openxmlformats.org/officeDocument/2006/relationships/hyperlink" Target="http://en.wikipedia.org/wiki/MAC_address" TargetMode="External"/><Relationship Id="rId10" Type="http://schemas.openxmlformats.org/officeDocument/2006/relationships/hyperlink" Target="http://en.wikipedia.org/wiki/Network_packet" TargetMode="External"/><Relationship Id="rId4" Type="http://schemas.openxmlformats.org/officeDocument/2006/relationships/hyperlink" Target="http://en.wikipedia.org/wiki/Application_layer" TargetMode="External"/><Relationship Id="rId9" Type="http://schemas.openxmlformats.org/officeDocument/2006/relationships/hyperlink" Target="http://en.wikipedia.org/wiki/Flow_control_(data)" TargetMode="External"/><Relationship Id="rId14" Type="http://schemas.openxmlformats.org/officeDocument/2006/relationships/hyperlink" Target="http://en.wikipedia.org/wiki/Data_link_lay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78" y="208343"/>
            <a:ext cx="8941444" cy="52735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Part I Syllabus – Fundamental Underlying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08D450A3-C3EB-2B82-1A88-559B7A0D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609306"/>
              </p:ext>
            </p:extLst>
          </p:nvPr>
        </p:nvGraphicFramePr>
        <p:xfrm>
          <a:off x="0" y="735698"/>
          <a:ext cx="9144000" cy="6122300"/>
        </p:xfrm>
        <a:graphic>
          <a:graphicData uri="http://schemas.openxmlformats.org/drawingml/2006/table">
            <a:tbl>
              <a:tblPr/>
              <a:tblGrid>
                <a:gridCol w="1431399">
                  <a:extLst>
                    <a:ext uri="{9D8B030D-6E8A-4147-A177-3AD203B41FA5}">
                      <a16:colId xmlns:a16="http://schemas.microsoft.com/office/drawing/2014/main" val="242221198"/>
                    </a:ext>
                  </a:extLst>
                </a:gridCol>
                <a:gridCol w="4210203">
                  <a:extLst>
                    <a:ext uri="{9D8B030D-6E8A-4147-A177-3AD203B41FA5}">
                      <a16:colId xmlns:a16="http://schemas.microsoft.com/office/drawing/2014/main" val="3036812357"/>
                    </a:ext>
                  </a:extLst>
                </a:gridCol>
                <a:gridCol w="3502398">
                  <a:extLst>
                    <a:ext uri="{9D8B030D-6E8A-4147-A177-3AD203B41FA5}">
                      <a16:colId xmlns:a16="http://schemas.microsoft.com/office/drawing/2014/main" val="55520041"/>
                    </a:ext>
                  </a:extLst>
                </a:gridCol>
              </a:tblGrid>
              <a:tr h="28567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File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665977"/>
                  </a:ext>
                </a:extLst>
              </a:tr>
              <a:tr h="518682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1:​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9/Jan/2023​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11/Jan/2023​</a:t>
                      </a:r>
                      <a:endParaRPr lang="nl-NL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Introduction: course logistics and Internet history​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M1-L1-Introduction.pptx​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28656"/>
                  </a:ext>
                </a:extLst>
              </a:tr>
              <a:tr h="50415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Layered Network Architecture​</a:t>
                      </a:r>
                      <a:endParaRPr lang="en-US" sz="1400" b="0" i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First part of M1-L2-Network Layer &amp; Physical Resilience.pptx​</a:t>
                      </a:r>
                      <a:endParaRPr lang="en-US" sz="1400" b="0" i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6155"/>
                  </a:ext>
                </a:extLst>
              </a:tr>
              <a:tr h="748872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2:​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16/Jan/2023​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18/Jan/2023​</a:t>
                      </a:r>
                      <a:endParaRPr lang="nl-NL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Physical Layer: Network Resilience​</a:t>
                      </a:r>
                      <a:endParaRPr lang="en-US" sz="1400" b="0" i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M1-L2-Network Layer &amp; Physical Resilience.pptx​</a:t>
                      </a:r>
                      <a:endParaRPr lang="en-US" sz="1400" b="0" i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97863"/>
                  </a:ext>
                </a:extLst>
              </a:tr>
              <a:tr h="28849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Flow control​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M1-L3-DLL-Flow Control.pptx​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82017"/>
                  </a:ext>
                </a:extLst>
              </a:tr>
              <a:tr h="518682">
                <a:tc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3:​​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25/Jan/2023​</a:t>
                      </a:r>
                      <a:endParaRPr lang="nl-NL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Error control​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M1-L4-DLL-Error Control.pptx​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938022"/>
                  </a:ext>
                </a:extLst>
              </a:tr>
              <a:tr h="288491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4:​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30/Jan/2023​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01/Feb/2023​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Introduction​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M1-L5-LAN-Introduction.pptx​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04970"/>
                  </a:ext>
                </a:extLst>
              </a:tr>
              <a:tr h="46038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MAC​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M1-L6-LAN-MAC.pptx​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355579"/>
                  </a:ext>
                </a:extLst>
              </a:tr>
              <a:tr h="518682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5:​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06/Feb/2023​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08/Feb/2023​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Ethernet​</a:t>
                      </a:r>
                      <a:endParaRPr lang="en-US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First part of M1-L7-LAN-Ethernet.pptx​</a:t>
                      </a:r>
                      <a:endParaRPr lang="en-US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18883"/>
                  </a:ext>
                </a:extLst>
              </a:tr>
              <a:tr h="51868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 Evolutions​</a:t>
                      </a:r>
                      <a:endParaRPr lang="en-US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M1-L7-LAN-Ethernet.pptx​</a:t>
                      </a:r>
                      <a:endParaRPr lang="en-US" sz="14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948469"/>
                  </a:ext>
                </a:extLst>
              </a:tr>
              <a:tr h="288491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6:​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13/Feb/2023​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15/Feb/2023​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 – WLAN​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M1-L8-LAN-WLAN.pptx​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76197"/>
                  </a:ext>
                </a:extLst>
              </a:tr>
              <a:tr h="46038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Mobile Access Networks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M1-L9-Mobile.pptx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34817"/>
                  </a:ext>
                </a:extLst>
              </a:tr>
              <a:tr h="28567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Week 7:</a:t>
                      </a: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20/Feb/2023</a:t>
                      </a:r>
                    </a:p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22/Feb/2023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E-learning for Network paradigms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M1-L10-Paradigms.pptx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5927"/>
                  </a:ext>
                </a:extLst>
              </a:tr>
              <a:tr h="43696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Reviewing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contents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taught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previous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7-Layer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648200"/>
          </a:xfrm>
        </p:spPr>
        <p:txBody>
          <a:bodyPr/>
          <a:lstStyle/>
          <a:p>
            <a:r>
              <a:rPr lang="en-US"/>
              <a:t>Function Decomposition</a:t>
            </a:r>
          </a:p>
          <a:p>
            <a:pPr lvl="1"/>
            <a:r>
              <a:rPr lang="en-US"/>
              <a:t>Weakly-decoupled stack</a:t>
            </a:r>
          </a:p>
          <a:p>
            <a:r>
              <a:rPr lang="en-US"/>
              <a:t>Encapsulation</a:t>
            </a:r>
          </a:p>
          <a:p>
            <a:pPr lvl="1"/>
            <a:r>
              <a:rPr lang="en-US"/>
              <a:t>Each layer adding new headers</a:t>
            </a:r>
          </a:p>
          <a:p>
            <a:r>
              <a:rPr lang="en-US"/>
              <a:t>Peering</a:t>
            </a:r>
          </a:p>
          <a:p>
            <a:pPr lvl="1"/>
            <a:r>
              <a:rPr lang="en-US"/>
              <a:t>Only peer layer </a:t>
            </a:r>
            <a:r>
              <a:rPr lang="zh-CN" altLang="en-US"/>
              <a:t>“</a:t>
            </a:r>
            <a:r>
              <a:rPr lang="en-US"/>
              <a:t>communicating</a:t>
            </a:r>
            <a:r>
              <a:rPr lang="zh-CN" altLang="en-US"/>
              <a:t>”</a:t>
            </a:r>
            <a:r>
              <a:rPr lang="en-US"/>
              <a:t> with each other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5368" name="Picture 8" descr="http://www.9tut.com/images/ccna_self_study/OSI/OSI_Model_headers_add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81200"/>
            <a:ext cx="3429000" cy="393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68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Reference Model: 7 Layers (More on Supplementary Materials)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46962"/>
              </p:ext>
            </p:extLst>
          </p:nvPr>
        </p:nvGraphicFramePr>
        <p:xfrm>
          <a:off x="457200" y="1600200"/>
          <a:ext cx="8153400" cy="4603709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027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OSI Model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027">
                <a:tc>
                  <a:txBody>
                    <a:bodyPr/>
                    <a:lstStyle/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Data unit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Layer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Function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490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Host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layers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3" tooltip="Data (computing)"/>
                        </a:rPr>
                        <a:t>Data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7. 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4" tooltip="Application layer"/>
                        </a:rPr>
                        <a:t>Application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Network process to application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8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6. 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5" tooltip="Presentation layer"/>
                        </a:rPr>
                        <a:t>Presentation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Data representation, encryption and decryption, convert machine dependent data to machine independent data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5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6" tooltip="Session layer"/>
                        </a:rPr>
                        <a:t>Session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Inter-host communication, managing sessions between applications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C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1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7" tooltip="Data segment"/>
                        </a:rPr>
                        <a:t>Segment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4. 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8" tooltip="Transport layer"/>
                        </a:rPr>
                        <a:t>Transport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End-to-end connections, reliability and </a:t>
                      </a:r>
                      <a:r>
                        <a:rPr lang="en-US" sz="1800" u="none" strike="noStrike">
                          <a:solidFill>
                            <a:srgbClr val="0B0080"/>
                          </a:solidFill>
                          <a:effectLst/>
                          <a:hlinkClick r:id="rId9" tooltip="Flow control (data)"/>
                        </a:rPr>
                        <a:t>flow control</a:t>
                      </a:r>
                      <a:endParaRPr lang="en-US" sz="18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37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Media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layers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0" tooltip="Network packet"/>
                        </a:rPr>
                        <a:t>Packet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1" tooltip="Network layer"/>
                        </a:rPr>
                        <a:t>Network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Path determination and </a:t>
                      </a:r>
                      <a:r>
                        <a:rPr lang="en-US" sz="1800" u="none" strike="noStrike">
                          <a:solidFill>
                            <a:srgbClr val="0B0080"/>
                          </a:solidFill>
                          <a:effectLst/>
                          <a:hlinkClick r:id="rId12" tooltip="Logical address"/>
                        </a:rPr>
                        <a:t>logical addressing</a:t>
                      </a:r>
                      <a:endParaRPr lang="en-US" sz="18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1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3" tooltip="Frame (networking)"/>
                        </a:rPr>
                        <a:t>Frame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1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4" tooltip="Data link layer"/>
                        </a:rPr>
                        <a:t>Data link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1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>
                          <a:solidFill>
                            <a:srgbClr val="0B0080"/>
                          </a:solidFill>
                          <a:effectLst/>
                          <a:hlinkClick r:id="rId15" tooltip="MAC address"/>
                        </a:rPr>
                        <a:t>Physical addressing</a:t>
                      </a:r>
                      <a:endParaRPr lang="en-US" sz="18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6" tooltip="Bit"/>
                        </a:rPr>
                        <a:t>Bit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8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1. </a:t>
                      </a:r>
                      <a:r>
                        <a:rPr lang="en-US" sz="2000" u="none" strike="noStrike">
                          <a:solidFill>
                            <a:srgbClr val="0B0080"/>
                          </a:solidFill>
                          <a:effectLst/>
                          <a:hlinkClick r:id="rId17" tooltip="Physical layer"/>
                        </a:rPr>
                        <a:t>Physical</a:t>
                      </a:r>
                      <a:endParaRPr lang="en-US" sz="2000">
                        <a:effectLst/>
                      </a:endParaRP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8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Media, signal and binary transmission</a:t>
                      </a:r>
                    </a:p>
                  </a:txBody>
                  <a:tcPr marL="38735" marR="38735" marT="19368" marB="19368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7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in Action: 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648200"/>
          </a:xfrm>
        </p:spPr>
        <p:txBody>
          <a:bodyPr/>
          <a:lstStyle/>
          <a:p>
            <a:r>
              <a:rPr lang="en-US" sz="2000"/>
              <a:t>A message begins at the top application layer and moves down the OSI layers to the bottom physical layer</a:t>
            </a:r>
          </a:p>
          <a:p>
            <a:r>
              <a:rPr lang="en-US" sz="2000"/>
              <a:t>As the message descends, each successive OSI model layers adds a header to it</a:t>
            </a:r>
          </a:p>
          <a:p>
            <a:r>
              <a:rPr lang="en-US" sz="2000"/>
              <a:t>A header is layer-specific information that basically explains what functions the layer carries out</a:t>
            </a:r>
          </a:p>
          <a:p>
            <a:r>
              <a:rPr lang="en-US" sz="2000"/>
              <a:t>Conversely, at the receiving end, headers are stripped from the message as it travels up the OSI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600200"/>
            <a:ext cx="2911475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938588"/>
            <a:ext cx="25019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48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EC23EDB6-5C51-1759-9F26-E663E9CC43FE}"/>
              </a:ext>
            </a:extLst>
          </p:cNvPr>
          <p:cNvSpPr/>
          <p:nvPr/>
        </p:nvSpPr>
        <p:spPr bwMode="auto">
          <a:xfrm>
            <a:off x="304800" y="1272139"/>
            <a:ext cx="8382000" cy="41278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-205435"/>
            <a:ext cx="8229600" cy="1143000"/>
          </a:xfrm>
        </p:spPr>
        <p:txBody>
          <a:bodyPr/>
          <a:lstStyle/>
          <a:p>
            <a:r>
              <a:rPr lang="en-US"/>
              <a:t>A Simple Computer Network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1844841"/>
            <a:ext cx="6561223" cy="209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64830"/>
            <a:ext cx="7467600" cy="32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896A5D-C4F9-2271-8954-3E76FEC45BC1}"/>
              </a:ext>
            </a:extLst>
          </p:cNvPr>
          <p:cNvGrpSpPr/>
          <p:nvPr/>
        </p:nvGrpSpPr>
        <p:grpSpPr>
          <a:xfrm>
            <a:off x="-66063" y="650136"/>
            <a:ext cx="9276129" cy="1141678"/>
            <a:chOff x="181136" y="2617198"/>
            <a:chExt cx="10123891" cy="1527683"/>
          </a:xfrm>
          <a:noFill/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942BD99-DADD-4FA2-B745-9A6607EEF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88315" y="2737385"/>
              <a:ext cx="916638" cy="916638"/>
            </a:xfrm>
            <a:prstGeom prst="rect">
              <a:avLst/>
            </a:prstGeom>
            <a:grpFill/>
          </p:spPr>
        </p:pic>
        <p:pic>
          <p:nvPicPr>
            <p:cNvPr id="19" name="图片 18" descr="形状&#10;&#10;低可信度描述已自动生成">
              <a:extLst>
                <a:ext uri="{FF2B5EF4-FFF2-40B4-BE49-F238E27FC236}">
                  <a16:creationId xmlns:a16="http://schemas.microsoft.com/office/drawing/2014/main" id="{AE62A957-CFA2-0C1C-001C-DC105E17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294" y="2617198"/>
              <a:ext cx="1157012" cy="1157012"/>
            </a:xfrm>
            <a:prstGeom prst="rect">
              <a:avLst/>
            </a:prstGeom>
            <a:grpFill/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F27EC69-13E8-F12E-3056-56822ACB4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28390" y="2739707"/>
              <a:ext cx="916638" cy="916638"/>
            </a:xfrm>
            <a:prstGeom prst="rect">
              <a:avLst/>
            </a:prstGeom>
            <a:grpFill/>
          </p:spPr>
        </p:pic>
        <p:pic>
          <p:nvPicPr>
            <p:cNvPr id="21" name="图片 20" descr="形状&#10;&#10;低可信度描述已自动生成">
              <a:extLst>
                <a:ext uri="{FF2B5EF4-FFF2-40B4-BE49-F238E27FC236}">
                  <a16:creationId xmlns:a16="http://schemas.microsoft.com/office/drawing/2014/main" id="{3FE84D1A-A4DF-B277-93BB-393BBABC0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015" y="2617198"/>
              <a:ext cx="1157012" cy="1157012"/>
            </a:xfrm>
            <a:prstGeom prst="rect">
              <a:avLst/>
            </a:prstGeom>
            <a:grpFill/>
          </p:spPr>
        </p:pic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83B11D3-054F-A856-8BA8-8331E9FC576C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786759" y="3195704"/>
              <a:ext cx="1201556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1CEED5B-5DF7-2C78-2154-C1E21B2937CF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3904953" y="3195704"/>
              <a:ext cx="3123437" cy="2322"/>
            </a:xfrm>
            <a:prstGeom prst="line">
              <a:avLst/>
            </a:prstGeom>
            <a:grpFill/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1CC3EB-B454-7EA8-6DA3-459EF2FDC99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7945028" y="3195704"/>
              <a:ext cx="1340862" cy="2322"/>
            </a:xfrm>
            <a:prstGeom prst="line">
              <a:avLst/>
            </a:prstGeom>
            <a:grp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503AFB7-06EB-3519-9542-2247E7F887F8}"/>
                </a:ext>
              </a:extLst>
            </p:cNvPr>
            <p:cNvSpPr txBox="1"/>
            <p:nvPr/>
          </p:nvSpPr>
          <p:spPr>
            <a:xfrm>
              <a:off x="181136" y="3650677"/>
              <a:ext cx="221727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Your NTU Computer</a:t>
              </a:r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C221BC3-7FF0-1095-EE6F-5C516BA8EEFE}"/>
                </a:ext>
              </a:extLst>
            </p:cNvPr>
            <p:cNvSpPr txBox="1"/>
            <p:nvPr/>
          </p:nvSpPr>
          <p:spPr>
            <a:xfrm>
              <a:off x="2568341" y="3650677"/>
              <a:ext cx="1713114" cy="4942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 SG Net Core</a:t>
              </a:r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E589C09-5347-10DD-B451-32C7BB60D5CC}"/>
                </a:ext>
              </a:extLst>
            </p:cNvPr>
            <p:cNvSpPr txBox="1"/>
            <p:nvPr/>
          </p:nvSpPr>
          <p:spPr>
            <a:xfrm>
              <a:off x="4557988" y="3314346"/>
              <a:ext cx="174759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Undersea Cable</a:t>
              </a:r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ADC19C4-11A7-7DC5-2365-438786D99798}"/>
                </a:ext>
              </a:extLst>
            </p:cNvPr>
            <p:cNvSpPr txBox="1"/>
            <p:nvPr/>
          </p:nvSpPr>
          <p:spPr>
            <a:xfrm>
              <a:off x="6673826" y="3650677"/>
              <a:ext cx="1853145" cy="4942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 USA Net Core</a:t>
              </a:r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B842F7D-5D8F-0E95-62C1-2151498523EC}"/>
                </a:ext>
              </a:extLst>
            </p:cNvPr>
            <p:cNvSpPr txBox="1"/>
            <p:nvPr/>
          </p:nvSpPr>
          <p:spPr>
            <a:xfrm>
              <a:off x="9174589" y="3662192"/>
              <a:ext cx="103425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USA guy</a:t>
              </a:r>
              <a:endParaRPr lang="zh-CN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C6F113-C8EA-AF49-B0FE-DBC9BF9622E8}"/>
              </a:ext>
            </a:extLst>
          </p:cNvPr>
          <p:cNvSpPr txBox="1"/>
          <p:nvPr/>
        </p:nvSpPr>
        <p:spPr>
          <a:xfrm>
            <a:off x="3299009" y="2409160"/>
            <a:ext cx="2545982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Packet Switched 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7F920A-8E54-3443-B185-B6C99301747A}"/>
              </a:ext>
            </a:extLst>
          </p:cNvPr>
          <p:cNvSpPr txBox="1"/>
          <p:nvPr/>
        </p:nvSpPr>
        <p:spPr>
          <a:xfrm>
            <a:off x="3583373" y="2660923"/>
            <a:ext cx="182281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</a:rPr>
              <a:t>(i.e., Network Core)</a:t>
            </a:r>
            <a:endParaRPr lang="en-US" sz="160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CEF62D5B-40A0-CA4C-87C2-F7ECB1CE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41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 Processing at Switch Node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467600" cy="461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50D4DF-933D-964A-831D-2CA7E83C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7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000"/>
            <a:ext cx="8229600" cy="1143000"/>
          </a:xfrm>
        </p:spPr>
        <p:txBody>
          <a:bodyPr/>
          <a:lstStyle/>
          <a:p>
            <a:r>
              <a:rPr lang="en-US"/>
              <a:t>OSI Unified View: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ea typeface="宋体" pitchFamily="2" charset="-122"/>
              </a:rPr>
              <a:t>Layer </a:t>
            </a:r>
            <a:r>
              <a:rPr lang="en-US" altLang="zh-CN" sz="2400" i="1">
                <a:ea typeface="宋体" pitchFamily="2" charset="-122"/>
              </a:rPr>
              <a:t>n</a:t>
            </a:r>
            <a:r>
              <a:rPr lang="en-US" altLang="zh-CN" sz="2400">
                <a:ea typeface="宋体" pitchFamily="2" charset="-122"/>
              </a:rPr>
              <a:t> in one machine interacts with layer </a:t>
            </a:r>
            <a:r>
              <a:rPr lang="en-US" altLang="zh-CN" sz="2400" i="1">
                <a:ea typeface="宋体" pitchFamily="2" charset="-122"/>
              </a:rPr>
              <a:t>n</a:t>
            </a:r>
            <a:r>
              <a:rPr lang="en-US" altLang="zh-CN" sz="2400">
                <a:ea typeface="宋体" pitchFamily="2" charset="-122"/>
              </a:rPr>
              <a:t> in another machine to provide a service to layer </a:t>
            </a:r>
            <a:r>
              <a:rPr lang="en-US" altLang="zh-CN" sz="2400" i="1">
                <a:ea typeface="宋体" pitchFamily="2" charset="-122"/>
              </a:rPr>
              <a:t>n</a:t>
            </a:r>
            <a:r>
              <a:rPr lang="en-US" altLang="zh-CN" sz="2400">
                <a:ea typeface="宋体" pitchFamily="2" charset="-122"/>
              </a:rPr>
              <a:t> +1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pitchFamily="2" charset="-122"/>
              </a:rPr>
              <a:t>The entities comprising the corresponding layers on different machines are called </a:t>
            </a:r>
            <a:r>
              <a:rPr lang="en-US" altLang="zh-CN" sz="2400" i="1">
                <a:ea typeface="宋体" pitchFamily="2" charset="-122"/>
              </a:rPr>
              <a:t>peer processes.</a:t>
            </a:r>
            <a:endParaRPr lang="en-US" altLang="zh-CN" sz="24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pitchFamily="2" charset="-122"/>
              </a:rPr>
              <a:t>The machines use a set of rules and conventions called the </a:t>
            </a:r>
            <a:r>
              <a:rPr lang="en-US" altLang="zh-CN" sz="2400" i="1">
                <a:ea typeface="宋体" pitchFamily="2" charset="-122"/>
              </a:rPr>
              <a:t>layer-n protocol</a:t>
            </a:r>
            <a:r>
              <a:rPr lang="en-US" altLang="zh-CN" sz="2400">
                <a:ea typeface="宋体" pitchFamily="2" charset="-122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>
                <a:ea typeface="宋体" pitchFamily="2" charset="-122"/>
              </a:rPr>
              <a:t>Layer-n peer processes communicate by exchanging </a:t>
            </a:r>
            <a:r>
              <a:rPr lang="en-US" altLang="zh-CN" sz="2400" i="1">
                <a:ea typeface="宋体" pitchFamily="2" charset="-122"/>
              </a:rPr>
              <a:t>Protocol Data Units </a:t>
            </a:r>
            <a:r>
              <a:rPr lang="en-US" altLang="zh-CN" sz="2400">
                <a:ea typeface="宋体" pitchFamily="2" charset="-122"/>
              </a:rPr>
              <a:t>(PDUs)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35100" y="4951413"/>
            <a:ext cx="1358900" cy="1003300"/>
          </a:xfrm>
          <a:prstGeom prst="rect">
            <a:avLst/>
          </a:prstGeom>
          <a:solidFill>
            <a:srgbClr val="D8D8EC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70700" y="4926013"/>
            <a:ext cx="1358900" cy="1003300"/>
          </a:xfrm>
          <a:prstGeom prst="rect">
            <a:avLst/>
          </a:prstGeom>
          <a:solidFill>
            <a:srgbClr val="D8D8EC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995488" y="5065713"/>
            <a:ext cx="18097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endParaRPr lang="zh-CN" altLang="en-US" sz="2000">
              <a:solidFill>
                <a:srgbClr val="000000"/>
              </a:solidFill>
              <a:ea typeface="宋体" pitchFamily="2" charset="-122"/>
            </a:endParaRPr>
          </a:p>
          <a:p>
            <a:pPr algn="ctr" latinLnBrk="1"/>
            <a:endParaRPr lang="zh-CN" altLang="en-US" sz="20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164388" y="5053013"/>
            <a:ext cx="81597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n</a:t>
            </a:r>
          </a:p>
          <a:p>
            <a:pPr algn="ctr"/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Entity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90688" y="5091113"/>
            <a:ext cx="81597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n</a:t>
            </a:r>
          </a:p>
          <a:p>
            <a:pPr algn="ctr"/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Entity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859088" y="5434013"/>
            <a:ext cx="3986212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429000" y="6019800"/>
            <a:ext cx="2578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Layer n peer protocol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206875" y="5003800"/>
            <a:ext cx="1025525" cy="350838"/>
          </a:xfrm>
          <a:prstGeom prst="rect">
            <a:avLst/>
          </a:prstGeom>
          <a:solidFill>
            <a:srgbClr val="669999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4983163" y="4978400"/>
            <a:ext cx="0" cy="3762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319713" y="5167313"/>
            <a:ext cx="4079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221163" y="4495800"/>
            <a:ext cx="107156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ea typeface="宋体" pitchFamily="2" charset="-122"/>
              </a:rPr>
              <a:t>n-PDUs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4098925" y="5672138"/>
            <a:ext cx="1141413" cy="334962"/>
          </a:xfrm>
          <a:prstGeom prst="rect">
            <a:avLst/>
          </a:prstGeom>
          <a:solidFill>
            <a:srgbClr val="669999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4494213" y="5668963"/>
            <a:ext cx="0" cy="3571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3594100" y="5843588"/>
            <a:ext cx="4556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4BF27-4739-7AC8-5102-BF41675049B4}"/>
              </a:ext>
            </a:extLst>
          </p:cNvPr>
          <p:cNvSpPr txBox="1"/>
          <p:nvPr/>
        </p:nvSpPr>
        <p:spPr>
          <a:xfrm>
            <a:off x="145915" y="114177"/>
            <a:ext cx="236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Not Examinable</a:t>
            </a:r>
          </a:p>
        </p:txBody>
      </p:sp>
    </p:spTree>
    <p:extLst>
      <p:ext uri="{BB962C8B-B14F-4D97-AF65-F5344CB8AC3E}">
        <p14:creationId xmlns:p14="http://schemas.microsoft.com/office/powerpoint/2010/main" val="795658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512"/>
            <a:ext cx="8229600" cy="1143000"/>
          </a:xfrm>
        </p:spPr>
        <p:txBody>
          <a:bodyPr/>
          <a:lstStyle/>
          <a:p>
            <a:r>
              <a:rPr lang="en-US"/>
              <a:t>OSI Unified View: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Communication between peer processes is virtual and actually indirect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Layer </a:t>
            </a:r>
            <a:r>
              <a:rPr lang="en-US" altLang="zh-CN" sz="2400" i="1">
                <a:ea typeface="宋体" pitchFamily="2" charset="-122"/>
              </a:rPr>
              <a:t>n</a:t>
            </a:r>
            <a:r>
              <a:rPr lang="en-US" altLang="zh-CN" sz="2400">
                <a:ea typeface="宋体" pitchFamily="2" charset="-122"/>
              </a:rPr>
              <a:t>+1 transfers information by invoking the services provided by layer </a:t>
            </a:r>
            <a:r>
              <a:rPr lang="en-US" altLang="zh-CN" sz="2400" i="1">
                <a:ea typeface="宋体" pitchFamily="2" charset="-122"/>
              </a:rPr>
              <a:t>n</a:t>
            </a:r>
            <a:r>
              <a:rPr lang="en-US" altLang="zh-CN" sz="2400">
                <a:ea typeface="宋体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Services are available at </a:t>
            </a:r>
            <a:r>
              <a:rPr lang="en-US" altLang="zh-CN" sz="2400" i="1">
                <a:ea typeface="宋体" pitchFamily="2" charset="-122"/>
              </a:rPr>
              <a:t>Service Access Points (</a:t>
            </a:r>
            <a:r>
              <a:rPr lang="en-US" altLang="zh-CN" sz="2400">
                <a:ea typeface="宋体" pitchFamily="2" charset="-122"/>
              </a:rPr>
              <a:t>SAP’s)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Each layer passes data &amp; control information to the layer below it until the physical layer is reached and transfer occurs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The data passed to the layer below is called a </a:t>
            </a:r>
            <a:r>
              <a:rPr lang="en-US" altLang="zh-CN" sz="2400" i="1">
                <a:ea typeface="宋体" pitchFamily="2" charset="-122"/>
              </a:rPr>
              <a:t>Service Data Unit</a:t>
            </a:r>
            <a:r>
              <a:rPr lang="en-US" altLang="zh-CN" sz="2400">
                <a:ea typeface="宋体" pitchFamily="2" charset="-122"/>
              </a:rPr>
              <a:t> (SDU)</a:t>
            </a:r>
          </a:p>
          <a:p>
            <a:pPr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SDU’s are </a:t>
            </a:r>
            <a:r>
              <a:rPr lang="en-US" altLang="zh-CN" sz="2400" i="1">
                <a:ea typeface="宋体" pitchFamily="2" charset="-122"/>
              </a:rPr>
              <a:t>encapsulated</a:t>
            </a:r>
            <a:r>
              <a:rPr lang="en-US" altLang="zh-CN" sz="2400">
                <a:ea typeface="宋体" pitchFamily="2" charset="-122"/>
              </a:rPr>
              <a:t> in PDU’s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C61A-C5D8-B293-720D-8C23BFFE91CD}"/>
              </a:ext>
            </a:extLst>
          </p:cNvPr>
          <p:cNvSpPr txBox="1"/>
          <p:nvPr/>
        </p:nvSpPr>
        <p:spPr>
          <a:xfrm>
            <a:off x="145915" y="114177"/>
            <a:ext cx="236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Not Examinable</a:t>
            </a:r>
          </a:p>
        </p:txBody>
      </p:sp>
    </p:spTree>
    <p:extLst>
      <p:ext uri="{BB962C8B-B14F-4D97-AF65-F5344CB8AC3E}">
        <p14:creationId xmlns:p14="http://schemas.microsoft.com/office/powerpoint/2010/main" val="345408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Layers, Services &amp; Protocols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17563" y="1676400"/>
            <a:ext cx="2449512" cy="1198562"/>
          </a:xfrm>
          <a:prstGeom prst="rect">
            <a:avLst/>
          </a:prstGeom>
          <a:solidFill>
            <a:srgbClr val="7E9CE8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667375" y="1676400"/>
            <a:ext cx="2451100" cy="1158875"/>
          </a:xfrm>
          <a:prstGeom prst="rect">
            <a:avLst/>
          </a:prstGeom>
          <a:solidFill>
            <a:srgbClr val="7E9CE8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71613" y="1749425"/>
            <a:ext cx="10318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n+1</a:t>
            </a:r>
          </a:p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entity</a:t>
            </a:r>
            <a:endParaRPr lang="en-US" altLang="zh-CN" sz="20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575" y="3851275"/>
            <a:ext cx="8115300" cy="24415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474788" y="4510087"/>
            <a:ext cx="1787525" cy="868363"/>
          </a:xfrm>
          <a:prstGeom prst="rect">
            <a:avLst/>
          </a:prstGeom>
          <a:solidFill>
            <a:srgbClr val="D8D8EC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907088" y="4448175"/>
            <a:ext cx="1787525" cy="868362"/>
          </a:xfrm>
          <a:prstGeom prst="rect">
            <a:avLst/>
          </a:prstGeom>
          <a:solidFill>
            <a:srgbClr val="D8D8EC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627438" y="4162425"/>
            <a:ext cx="1984375" cy="474662"/>
          </a:xfrm>
          <a:prstGeom prst="rect">
            <a:avLst/>
          </a:prstGeom>
          <a:solidFill>
            <a:srgbClr val="669999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648075" y="5305425"/>
            <a:ext cx="1984375" cy="473075"/>
          </a:xfrm>
          <a:prstGeom prst="rect">
            <a:avLst/>
          </a:prstGeom>
          <a:solidFill>
            <a:srgbClr val="669999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665538" y="5657850"/>
            <a:ext cx="19113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340100" y="4752975"/>
            <a:ext cx="2530475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3302000" y="5157787"/>
            <a:ext cx="2543175" cy="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6615113" y="2835275"/>
            <a:ext cx="0" cy="912812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902450" y="2835275"/>
            <a:ext cx="0" cy="889000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 flipV="1">
            <a:off x="1841500" y="2879725"/>
            <a:ext cx="0" cy="830262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114550" y="2882900"/>
            <a:ext cx="0" cy="855662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11188" y="3405187"/>
            <a:ext cx="1065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n-SAP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3365500" y="2049462"/>
            <a:ext cx="2192338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3314700" y="2582862"/>
            <a:ext cx="2217738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1682750" y="3783012"/>
            <a:ext cx="665163" cy="173038"/>
          </a:xfrm>
          <a:prstGeom prst="rect">
            <a:avLst/>
          </a:prstGeom>
          <a:solidFill>
            <a:srgbClr val="CCCC0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6480175" y="3768725"/>
            <a:ext cx="665163" cy="173037"/>
          </a:xfrm>
          <a:prstGeom prst="rect">
            <a:avLst/>
          </a:prstGeom>
          <a:solidFill>
            <a:srgbClr val="CCCC0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2135188" y="3976687"/>
            <a:ext cx="0" cy="542925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1855788" y="3975100"/>
            <a:ext cx="0" cy="542925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6932613" y="3940175"/>
            <a:ext cx="0" cy="541337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6678613" y="3925887"/>
            <a:ext cx="0" cy="542925"/>
          </a:xfrm>
          <a:prstGeom prst="line">
            <a:avLst/>
          </a:prstGeom>
          <a:noFill/>
          <a:ln w="38100" cmpd="dbl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6281738" y="1676400"/>
            <a:ext cx="103187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n+1</a:t>
            </a:r>
          </a:p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entity</a:t>
            </a:r>
            <a:endParaRPr lang="en-US" altLang="zh-CN" sz="20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158038" y="3400425"/>
            <a:ext cx="1065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n-SAP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1711325" y="4678362"/>
            <a:ext cx="1328738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n entity</a:t>
            </a:r>
            <a:endParaRPr lang="en-US" altLang="zh-CN" sz="20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6194425" y="4686300"/>
            <a:ext cx="1328738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2800">
                <a:solidFill>
                  <a:srgbClr val="000000"/>
                </a:solidFill>
                <a:ea typeface="宋体" pitchFamily="2" charset="-122"/>
              </a:rPr>
              <a:t>n entity</a:t>
            </a:r>
            <a:endParaRPr lang="en-US" altLang="zh-CN" sz="20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2405063" y="3078162"/>
            <a:ext cx="1100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n-SDU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765550" y="4167187"/>
            <a:ext cx="110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n-SDU</a:t>
            </a: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4997450" y="4164012"/>
            <a:ext cx="0" cy="4619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5272088" y="3119437"/>
            <a:ext cx="1100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n-SDU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5054600" y="4179887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H</a:t>
            </a: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3746500" y="5319712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H</a:t>
            </a:r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4159250" y="5316537"/>
            <a:ext cx="0" cy="460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4295775" y="5294312"/>
            <a:ext cx="110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n-SDU</a:t>
            </a: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4111625" y="5835650"/>
            <a:ext cx="1141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rgbClr val="000000"/>
                </a:solidFill>
                <a:ea typeface="宋体" pitchFamily="2" charset="-122"/>
              </a:rPr>
              <a:t>n-PDU</a:t>
            </a:r>
            <a:endParaRPr lang="en-US" altLang="zh-CN" b="1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5DE5ADA-494F-304E-8671-B9FEAFF9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0533E-961F-D741-DB92-8997EE93D496}"/>
              </a:ext>
            </a:extLst>
          </p:cNvPr>
          <p:cNvSpPr txBox="1"/>
          <p:nvPr/>
        </p:nvSpPr>
        <p:spPr>
          <a:xfrm>
            <a:off x="145915" y="114177"/>
            <a:ext cx="236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Not Examinable</a:t>
            </a:r>
          </a:p>
        </p:txBody>
      </p:sp>
    </p:spTree>
    <p:extLst>
      <p:ext uri="{BB962C8B-B14F-4D97-AF65-F5344CB8AC3E}">
        <p14:creationId xmlns:p14="http://schemas.microsoft.com/office/powerpoint/2010/main" val="334356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Model in a Nutshell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248400" cy="4829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9A278D-8EA4-B44F-AB87-9D0EDDAF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9CA6A-E90B-4D32-CEB7-A77244325B00}"/>
              </a:ext>
            </a:extLst>
          </p:cNvPr>
          <p:cNvSpPr txBox="1"/>
          <p:nvPr/>
        </p:nvSpPr>
        <p:spPr>
          <a:xfrm>
            <a:off x="145915" y="114177"/>
            <a:ext cx="236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FF0000"/>
                </a:solidFill>
              </a:rPr>
              <a:t>Not Examinable</a:t>
            </a:r>
          </a:p>
        </p:txBody>
      </p:sp>
    </p:spTree>
    <p:extLst>
      <p:ext uri="{BB962C8B-B14F-4D97-AF65-F5344CB8AC3E}">
        <p14:creationId xmlns:p14="http://schemas.microsoft.com/office/powerpoint/2010/main" val="90929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TCP/IP Model: 5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6553200" cy="4648200"/>
          </a:xfrm>
        </p:spPr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Application</a:t>
            </a:r>
            <a:r>
              <a:rPr lang="en-US" sz="2400"/>
              <a:t>: </a:t>
            </a:r>
            <a:r>
              <a:rPr lang="en-US" sz="2400" b="0"/>
              <a:t>supporting network applications</a:t>
            </a:r>
          </a:p>
          <a:p>
            <a:pPr lvl="1"/>
            <a:r>
              <a:rPr lang="en-US" sz="2000"/>
              <a:t>FTP, SMTP, HTTP</a:t>
            </a:r>
          </a:p>
          <a:p>
            <a:r>
              <a:rPr lang="en-US" sz="2400">
                <a:solidFill>
                  <a:srgbClr val="FF0000"/>
                </a:solidFill>
              </a:rPr>
              <a:t>Transport: </a:t>
            </a:r>
            <a:r>
              <a:rPr lang="en-US" sz="2400" b="0"/>
              <a:t>host-host data transfer</a:t>
            </a:r>
          </a:p>
          <a:p>
            <a:pPr lvl="1"/>
            <a:r>
              <a:rPr lang="en-US" sz="2000" b="1">
                <a:solidFill>
                  <a:srgbClr val="0432FF"/>
                </a:solidFill>
                <a:highlight>
                  <a:srgbClr val="FFFF00"/>
                </a:highlight>
              </a:rPr>
              <a:t>Transmission Control Protocol (TCP)</a:t>
            </a:r>
            <a:r>
              <a:rPr lang="en-US" sz="2000"/>
              <a:t>, UDP</a:t>
            </a:r>
          </a:p>
          <a:p>
            <a:r>
              <a:rPr lang="en-US" sz="2400">
                <a:solidFill>
                  <a:srgbClr val="FF0000"/>
                </a:solidFill>
              </a:rPr>
              <a:t>Network</a:t>
            </a:r>
            <a:r>
              <a:rPr lang="en-US" sz="2400"/>
              <a:t>: </a:t>
            </a:r>
            <a:r>
              <a:rPr lang="en-US" sz="2400" b="0"/>
              <a:t>routing of datagrams from source to destination</a:t>
            </a:r>
          </a:p>
          <a:p>
            <a:pPr lvl="1"/>
            <a:r>
              <a:rPr lang="en-US" sz="2000" b="1">
                <a:solidFill>
                  <a:srgbClr val="0432FF"/>
                </a:solidFill>
                <a:highlight>
                  <a:srgbClr val="FFFF00"/>
                </a:highlight>
              </a:rPr>
              <a:t>Internet Protocol (IP)</a:t>
            </a:r>
            <a:r>
              <a:rPr lang="en-US" sz="2000"/>
              <a:t>, routing protocols</a:t>
            </a:r>
          </a:p>
          <a:p>
            <a:r>
              <a:rPr lang="en-US" sz="2400">
                <a:solidFill>
                  <a:srgbClr val="FF0000"/>
                </a:solidFill>
              </a:rPr>
              <a:t>Link</a:t>
            </a:r>
            <a:r>
              <a:rPr lang="en-US" sz="2400"/>
              <a:t>: </a:t>
            </a:r>
            <a:r>
              <a:rPr lang="en-US" sz="2400" b="0"/>
              <a:t>data transfer between neighboring network elements</a:t>
            </a:r>
          </a:p>
          <a:p>
            <a:pPr lvl="1"/>
            <a:r>
              <a:rPr lang="en-US" sz="2000"/>
              <a:t>PPP, Ethernet</a:t>
            </a:r>
          </a:p>
          <a:p>
            <a:r>
              <a:rPr lang="en-US" sz="2400">
                <a:solidFill>
                  <a:srgbClr val="FF0000"/>
                </a:solidFill>
              </a:rPr>
              <a:t>Physical</a:t>
            </a:r>
            <a:r>
              <a:rPr lang="en-US" sz="2400"/>
              <a:t>: </a:t>
            </a:r>
            <a:r>
              <a:rPr lang="en-US" sz="2400" b="0"/>
              <a:t>bits on the wire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514600"/>
            <a:ext cx="176140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06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 is more valuable?</a:t>
            </a:r>
          </a:p>
        </p:txBody>
      </p:sp>
      <p:pic>
        <p:nvPicPr>
          <p:cNvPr id="15366" name="Picture 6" descr="https://encrypted-tbn3.gstatic.com/images?q=tbn:ANd9GcTMQwoDwIjvHJ6G7fDZqzrX3kY2FO0u6scGsEfcwh7H0DEICtdq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7001"/>
            <a:ext cx="3609975" cy="27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encrypted-tbn0.gstatic.com/images?q=tbn:ANd9GcSMVE8RaQrlR_Zh9oBWY-64Yrgnqmdqpsabd1O6jGrsU8ewuRTh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2077001"/>
            <a:ext cx="4026606" cy="27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1BA22-C1C6-0D42-838D-12E0C60E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4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TCP/IP Internetworking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layer takes data from above</a:t>
            </a:r>
          </a:p>
          <a:p>
            <a:pPr lvl="1"/>
            <a:r>
              <a:rPr lang="en-US"/>
              <a:t>Adds header information to create new data unit</a:t>
            </a:r>
          </a:p>
          <a:p>
            <a:pPr lvl="1"/>
            <a:r>
              <a:rPr lang="en-US"/>
              <a:t>Passes new data unit to layer below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3352800"/>
            <a:ext cx="687324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5715000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CC00"/>
                </a:solidFill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241480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TCP/IP </a:t>
            </a:r>
            <a:r>
              <a:rPr lang="en-US" err="1"/>
              <a:t>vs</a:t>
            </a:r>
            <a:r>
              <a:rPr lang="en-US"/>
              <a:t> OSI Models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 cstate="print"/>
          <a:srcRect b="16129"/>
          <a:stretch>
            <a:fillRect/>
          </a:stretch>
        </p:blipFill>
        <p:spPr bwMode="auto">
          <a:xfrm>
            <a:off x="457200" y="1676400"/>
            <a:ext cx="7772400" cy="465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 bwMode="auto">
          <a:xfrm>
            <a:off x="3200400" y="3200400"/>
            <a:ext cx="5715000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72400" y="37454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 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400" y="5486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 I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200400" y="4724400"/>
            <a:ext cx="5715000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43800" y="228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CE/CZ4023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7AAB08F-1390-FA4A-9464-B1F49312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858DCC-EAE9-4476-901A-4F2B2DCCF82A}"/>
              </a:ext>
            </a:extLst>
          </p:cNvPr>
          <p:cNvSpPr txBox="1">
            <a:spLocks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9pPr>
          </a:lstStyle>
          <a:p>
            <a:r>
              <a:rPr lang="en-US" kern="0"/>
              <a:t>Part I Syllabus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649499-7239-6506-9F9F-8F0961E84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31569"/>
              </p:ext>
            </p:extLst>
          </p:nvPr>
        </p:nvGraphicFramePr>
        <p:xfrm>
          <a:off x="304800" y="691363"/>
          <a:ext cx="8382000" cy="5912879"/>
        </p:xfrm>
        <a:graphic>
          <a:graphicData uri="http://schemas.openxmlformats.org/drawingml/2006/table">
            <a:tbl>
              <a:tblPr/>
              <a:tblGrid>
                <a:gridCol w="1630174">
                  <a:extLst>
                    <a:ext uri="{9D8B030D-6E8A-4147-A177-3AD203B41FA5}">
                      <a16:colId xmlns:a16="http://schemas.microsoft.com/office/drawing/2014/main" val="1121723087"/>
                    </a:ext>
                  </a:extLst>
                </a:gridCol>
                <a:gridCol w="4140564">
                  <a:extLst>
                    <a:ext uri="{9D8B030D-6E8A-4147-A177-3AD203B41FA5}">
                      <a16:colId xmlns:a16="http://schemas.microsoft.com/office/drawing/2014/main" val="828394735"/>
                    </a:ext>
                  </a:extLst>
                </a:gridCol>
                <a:gridCol w="2611262">
                  <a:extLst>
                    <a:ext uri="{9D8B030D-6E8A-4147-A177-3AD203B41FA5}">
                      <a16:colId xmlns:a16="http://schemas.microsoft.com/office/drawing/2014/main" val="4012053818"/>
                    </a:ext>
                  </a:extLst>
                </a:gridCol>
              </a:tblGrid>
              <a:tr h="26935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File</a:t>
                      </a: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945526"/>
                  </a:ext>
                </a:extLst>
              </a:tr>
              <a:tr h="44579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1:​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Introduction: course logistics and Internet history​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M1-L1-Introduction.pptx​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573407"/>
                  </a:ext>
                </a:extLst>
              </a:tr>
              <a:tr h="69595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Layered Network Architecture​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First part of M1-L2-Network Layer &amp; Physical Resilience.pptx​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4935"/>
                  </a:ext>
                </a:extLst>
              </a:tr>
              <a:tr h="695950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2:​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Physical Layer: Network Resilience​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M1-L2-Network Layer &amp; Physical Resilience.pptx​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80096"/>
                  </a:ext>
                </a:extLst>
              </a:tr>
              <a:tr h="44579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Flow control​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M1-L3-DLL-Flow Control.pptx​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493279"/>
                  </a:ext>
                </a:extLst>
              </a:tr>
              <a:tr h="44579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3:​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25/Jan/2023​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 – Error control​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M1-L4-DLL-Error Control.pptx​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38380"/>
                  </a:ext>
                </a:extLst>
              </a:tr>
              <a:tr h="44579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Introduction​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M1-L5-LAN-Introduction.pptx​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00873"/>
                  </a:ext>
                </a:extLst>
              </a:tr>
              <a:tr h="283676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4:​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30/Jan/2023​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01/Feb/2023​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MAC​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M1-L6-LAN-MAC.pptx​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454155"/>
                  </a:ext>
                </a:extLst>
              </a:tr>
              <a:tr h="489813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part of M1-L7-LAN-Ethernet.pptx​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160063"/>
                  </a:ext>
                </a:extLst>
              </a:tr>
              <a:tr h="489813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5:​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06/Feb/2023​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08/Feb/2023​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 – Ethernet Evolutions​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 part of M1-L7-LAN-Ethernet.pptx​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082022"/>
                  </a:ext>
                </a:extLst>
              </a:tr>
              <a:tr h="283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 – WLAN​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M1-L8-LAN-WLAN.pptx​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569075"/>
                  </a:ext>
                </a:extLst>
              </a:tr>
              <a:tr h="445794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6:​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13/Feb/2023​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15/Feb/2023​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Mobile Access Networks: From 1G to 5G 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M1-L9-Mobile.pptx​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30361"/>
                  </a:ext>
                </a:extLst>
              </a:tr>
              <a:tr h="34843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 paradigms​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M1-L10-Paradigms.pptx​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0257" marR="80257" marT="40128" marB="40128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391531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402AED-0194-5647-92B5-3C0223A00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1634" y="6344478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9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Physical Layer: Network Resilience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4770C49-6604-6941-9A3A-9B22456C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7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124" name="Picture 4" descr="ASia cover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85365-58B8-4836-E69D-3CD885F9CBE8}"/>
              </a:ext>
            </a:extLst>
          </p:cNvPr>
          <p:cNvSpPr txBox="1"/>
          <p:nvPr/>
        </p:nvSpPr>
        <p:spPr>
          <a:xfrm>
            <a:off x="3657600" y="227791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Use links for abstraction </a:t>
            </a:r>
          </a:p>
        </p:txBody>
      </p:sp>
    </p:spTree>
    <p:extLst>
      <p:ext uri="{BB962C8B-B14F-4D97-AF65-F5344CB8AC3E}">
        <p14:creationId xmlns:p14="http://schemas.microsoft.com/office/powerpoint/2010/main" val="247798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GMT 12:26:01, 26 December 2006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2" b="5846"/>
          <a:stretch>
            <a:fillRect/>
          </a:stretch>
        </p:blipFill>
        <p:spPr bwMode="auto">
          <a:xfrm>
            <a:off x="290513" y="1506538"/>
            <a:ext cx="8561387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AutoShape 4" descr="Taiwan2"/>
          <p:cNvSpPr>
            <a:spLocks noChangeArrowheads="1"/>
          </p:cNvSpPr>
          <p:nvPr/>
        </p:nvSpPr>
        <p:spPr bwMode="auto">
          <a:xfrm>
            <a:off x="3068638" y="2058988"/>
            <a:ext cx="3322637" cy="3135312"/>
          </a:xfrm>
          <a:prstGeom prst="roundRect">
            <a:avLst>
              <a:gd name="adj" fmla="val 6593"/>
            </a:avLst>
          </a:prstGeom>
          <a:blipFill dpi="0" rotWithShape="1">
            <a:blip r:embed="rId4" cstate="print"/>
            <a:srcRect/>
            <a:stretch>
              <a:fillRect/>
            </a:stretch>
          </a:blipFill>
          <a:ln w="114300">
            <a:solidFill>
              <a:srgbClr val="4D4D4D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solidFill>
                  <a:schemeClr val="bg2"/>
                </a:solidFill>
                <a:latin typeface="Berlin Sans FB" pitchFamily="34" charset="0"/>
              </a:rPr>
              <a:t>Taiwan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646488" y="3983038"/>
            <a:ext cx="1243012" cy="1243012"/>
            <a:chOff x="246" y="1902"/>
            <a:chExt cx="783" cy="783"/>
          </a:xfrm>
        </p:grpSpPr>
        <p:grpSp>
          <p:nvGrpSpPr>
            <p:cNvPr id="7176" name="Group 6"/>
            <p:cNvGrpSpPr>
              <a:grpSpLocks/>
            </p:cNvGrpSpPr>
            <p:nvPr/>
          </p:nvGrpSpPr>
          <p:grpSpPr bwMode="auto">
            <a:xfrm>
              <a:off x="246" y="1902"/>
              <a:ext cx="783" cy="783"/>
              <a:chOff x="246" y="1902"/>
              <a:chExt cx="783" cy="783"/>
            </a:xfrm>
          </p:grpSpPr>
          <p:sp>
            <p:nvSpPr>
              <p:cNvPr id="7178" name="AutoShape 7"/>
              <p:cNvSpPr>
                <a:spLocks noChangeArrowheads="1"/>
              </p:cNvSpPr>
              <p:nvPr/>
            </p:nvSpPr>
            <p:spPr bwMode="auto">
              <a:xfrm>
                <a:off x="503" y="2160"/>
                <a:ext cx="265" cy="2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9 w 21600"/>
                  <a:gd name="T25" fmla="*/ 3179 h 21600"/>
                  <a:gd name="T26" fmla="*/ 18421 w 21600"/>
                  <a:gd name="T27" fmla="*/ 18421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9" name="AutoShape 8"/>
              <p:cNvSpPr>
                <a:spLocks noChangeArrowheads="1"/>
              </p:cNvSpPr>
              <p:nvPr/>
            </p:nvSpPr>
            <p:spPr bwMode="auto">
              <a:xfrm>
                <a:off x="369" y="2028"/>
                <a:ext cx="531" cy="5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3 w 21600"/>
                  <a:gd name="T25" fmla="*/ 3173 h 21600"/>
                  <a:gd name="T26" fmla="*/ 18427 w 21600"/>
                  <a:gd name="T27" fmla="*/ 1842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725" y="10800"/>
                    </a:moveTo>
                    <a:cubicBezTo>
                      <a:pt x="2725" y="15260"/>
                      <a:pt x="6340" y="18875"/>
                      <a:pt x="10800" y="18875"/>
                    </a:cubicBezTo>
                    <a:cubicBezTo>
                      <a:pt x="15260" y="18875"/>
                      <a:pt x="18875" y="15260"/>
                      <a:pt x="18875" y="10800"/>
                    </a:cubicBezTo>
                    <a:cubicBezTo>
                      <a:pt x="18875" y="6340"/>
                      <a:pt x="15260" y="2725"/>
                      <a:pt x="10800" y="2725"/>
                    </a:cubicBezTo>
                    <a:cubicBezTo>
                      <a:pt x="6340" y="2725"/>
                      <a:pt x="2725" y="6340"/>
                      <a:pt x="2725" y="10800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80" name="AutoShape 9"/>
              <p:cNvSpPr>
                <a:spLocks noChangeArrowheads="1"/>
              </p:cNvSpPr>
              <p:nvPr/>
            </p:nvSpPr>
            <p:spPr bwMode="auto">
              <a:xfrm>
                <a:off x="246" y="1902"/>
                <a:ext cx="783" cy="7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2 w 21600"/>
                  <a:gd name="T25" fmla="*/ 3172 h 21600"/>
                  <a:gd name="T26" fmla="*/ 18428 w 21600"/>
                  <a:gd name="T27" fmla="*/ 1842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655" y="10800"/>
                    </a:moveTo>
                    <a:cubicBezTo>
                      <a:pt x="1655" y="15851"/>
                      <a:pt x="5749" y="19945"/>
                      <a:pt x="10800" y="19945"/>
                    </a:cubicBezTo>
                    <a:cubicBezTo>
                      <a:pt x="15851" y="19945"/>
                      <a:pt x="19945" y="15851"/>
                      <a:pt x="19945" y="10800"/>
                    </a:cubicBezTo>
                    <a:cubicBezTo>
                      <a:pt x="19945" y="5749"/>
                      <a:pt x="15851" y="1655"/>
                      <a:pt x="10800" y="1655"/>
                    </a:cubicBezTo>
                    <a:cubicBezTo>
                      <a:pt x="5749" y="1655"/>
                      <a:pt x="1655" y="5749"/>
                      <a:pt x="1655" y="10800"/>
                    </a:cubicBez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77" name="Oval 10"/>
            <p:cNvSpPr>
              <a:spLocks noChangeArrowheads="1"/>
            </p:cNvSpPr>
            <p:nvPr/>
          </p:nvSpPr>
          <p:spPr bwMode="auto">
            <a:xfrm>
              <a:off x="606" y="2265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33375" y="3533775"/>
            <a:ext cx="2425700" cy="17240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tIns="137160" bIns="137160"/>
          <a:lstStyle/>
          <a:p>
            <a:pPr marL="231775" indent="-231775">
              <a:lnSpc>
                <a:spcPct val="75000"/>
              </a:lnSpc>
              <a:spcBef>
                <a:spcPct val="45000"/>
              </a:spcBef>
              <a:buFont typeface="Wingdings" pitchFamily="2" charset="2"/>
              <a:buChar char="§"/>
            </a:pPr>
            <a:r>
              <a:rPr lang="en-US">
                <a:latin typeface="Berlin Sans FB" pitchFamily="34" charset="0"/>
              </a:rPr>
              <a:t>7.1</a:t>
            </a:r>
            <a:r>
              <a:rPr lang="en-US">
                <a:latin typeface="Paddington" pitchFamily="34" charset="0"/>
              </a:rPr>
              <a:t> magnitude quake</a:t>
            </a:r>
          </a:p>
          <a:p>
            <a:pPr marL="231775" indent="-231775">
              <a:lnSpc>
                <a:spcPct val="75000"/>
              </a:lnSpc>
              <a:spcBef>
                <a:spcPct val="45000"/>
              </a:spcBef>
              <a:buFont typeface="Wingdings" pitchFamily="2" charset="2"/>
              <a:buChar char="§"/>
            </a:pPr>
            <a:r>
              <a:rPr lang="en-US">
                <a:latin typeface="Paddington" pitchFamily="34" charset="0"/>
              </a:rPr>
              <a:t>Multiple aftershocks</a:t>
            </a:r>
          </a:p>
          <a:p>
            <a:pPr marL="231775" indent="-231775">
              <a:lnSpc>
                <a:spcPct val="75000"/>
              </a:lnSpc>
              <a:spcBef>
                <a:spcPct val="45000"/>
              </a:spcBef>
              <a:buFont typeface="Wingdings" pitchFamily="2" charset="2"/>
              <a:buChar char="§"/>
            </a:pPr>
            <a:r>
              <a:rPr lang="en-US">
                <a:latin typeface="Berlin Sans FB" pitchFamily="34" charset="0"/>
              </a:rPr>
              <a:t>6</a:t>
            </a:r>
            <a:r>
              <a:rPr lang="en-US">
                <a:latin typeface="Paddington" pitchFamily="34" charset="0"/>
              </a:rPr>
              <a:t> cable systems effected</a:t>
            </a:r>
          </a:p>
        </p:txBody>
      </p:sp>
      <p:sp>
        <p:nvSpPr>
          <p:cNvPr id="20492" name="Freeform 12"/>
          <p:cNvSpPr>
            <a:spLocks/>
          </p:cNvSpPr>
          <p:nvPr/>
        </p:nvSpPr>
        <p:spPr bwMode="auto">
          <a:xfrm>
            <a:off x="2832100" y="4471988"/>
            <a:ext cx="752475" cy="101600"/>
          </a:xfrm>
          <a:custGeom>
            <a:avLst/>
            <a:gdLst>
              <a:gd name="T0" fmla="*/ 0 w 292"/>
              <a:gd name="T1" fmla="*/ 0 h 63"/>
              <a:gd name="T2" fmla="*/ 2147483647 w 292"/>
              <a:gd name="T3" fmla="*/ 2147483647 h 63"/>
              <a:gd name="T4" fmla="*/ 2147483647 w 292"/>
              <a:gd name="T5" fmla="*/ 2147483647 h 63"/>
              <a:gd name="T6" fmla="*/ 0 60000 65536"/>
              <a:gd name="T7" fmla="*/ 0 60000 65536"/>
              <a:gd name="T8" fmla="*/ 0 60000 65536"/>
              <a:gd name="T9" fmla="*/ 0 w 292"/>
              <a:gd name="T10" fmla="*/ 0 h 63"/>
              <a:gd name="T11" fmla="*/ 292 w 292"/>
              <a:gd name="T12" fmla="*/ 63 h 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" h="63">
                <a:moveTo>
                  <a:pt x="0" y="0"/>
                </a:moveTo>
                <a:cubicBezTo>
                  <a:pt x="57" y="22"/>
                  <a:pt x="115" y="45"/>
                  <a:pt x="164" y="54"/>
                </a:cubicBezTo>
                <a:cubicBezTo>
                  <a:pt x="213" y="63"/>
                  <a:pt x="252" y="58"/>
                  <a:pt x="292" y="5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C161FDC-82FC-B849-9876-0E92DAC4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4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3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" presetClass="entr" presetSubtype="3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1" grpId="0" animBg="1"/>
      <p:bldP spid="2049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927100"/>
            <a:ext cx="9144000" cy="5930900"/>
            <a:chOff x="576" y="856"/>
            <a:chExt cx="4800" cy="3168"/>
          </a:xfrm>
        </p:grpSpPr>
        <p:grpSp>
          <p:nvGrpSpPr>
            <p:cNvPr id="8197" name="Group 3"/>
            <p:cNvGrpSpPr>
              <a:grpSpLocks/>
            </p:cNvGrpSpPr>
            <p:nvPr/>
          </p:nvGrpSpPr>
          <p:grpSpPr bwMode="auto">
            <a:xfrm>
              <a:off x="576" y="856"/>
              <a:ext cx="4800" cy="3168"/>
              <a:chOff x="1440" y="1440"/>
              <a:chExt cx="12720" cy="9040"/>
            </a:xfrm>
          </p:grpSpPr>
          <p:grpSp>
            <p:nvGrpSpPr>
              <p:cNvPr id="8199" name="Group 4"/>
              <p:cNvGrpSpPr>
                <a:grpSpLocks/>
              </p:cNvGrpSpPr>
              <p:nvPr/>
            </p:nvGrpSpPr>
            <p:grpSpPr bwMode="auto">
              <a:xfrm>
                <a:off x="1440" y="1440"/>
                <a:ext cx="12720" cy="9040"/>
                <a:chOff x="1440" y="1440"/>
                <a:chExt cx="12720" cy="9040"/>
              </a:xfrm>
            </p:grpSpPr>
            <p:pic>
              <p:nvPicPr>
                <p:cNvPr id="8201" name="Picture 5" descr="Picture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0" y="1440"/>
                  <a:ext cx="12720" cy="90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202" name="Freeform 6"/>
                <p:cNvSpPr>
                  <a:spLocks/>
                </p:cNvSpPr>
                <p:nvPr/>
              </p:nvSpPr>
              <p:spPr bwMode="auto">
                <a:xfrm>
                  <a:off x="6060" y="2985"/>
                  <a:ext cx="555" cy="570"/>
                </a:xfrm>
                <a:custGeom>
                  <a:avLst/>
                  <a:gdLst>
                    <a:gd name="T0" fmla="*/ 0 w 555"/>
                    <a:gd name="T1" fmla="*/ 0 h 570"/>
                    <a:gd name="T2" fmla="*/ 240 w 555"/>
                    <a:gd name="T3" fmla="*/ 360 h 570"/>
                    <a:gd name="T4" fmla="*/ 555 w 555"/>
                    <a:gd name="T5" fmla="*/ 570 h 570"/>
                    <a:gd name="T6" fmla="*/ 0 60000 65536"/>
                    <a:gd name="T7" fmla="*/ 0 60000 65536"/>
                    <a:gd name="T8" fmla="*/ 0 60000 65536"/>
                    <a:gd name="T9" fmla="*/ 0 w 555"/>
                    <a:gd name="T10" fmla="*/ 0 h 570"/>
                    <a:gd name="T11" fmla="*/ 555 w 555"/>
                    <a:gd name="T12" fmla="*/ 570 h 57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55" h="570">
                      <a:moveTo>
                        <a:pt x="0" y="0"/>
                      </a:moveTo>
                      <a:cubicBezTo>
                        <a:pt x="42" y="60"/>
                        <a:pt x="148" y="265"/>
                        <a:pt x="240" y="360"/>
                      </a:cubicBezTo>
                      <a:cubicBezTo>
                        <a:pt x="390" y="480"/>
                        <a:pt x="490" y="526"/>
                        <a:pt x="555" y="570"/>
                      </a:cubicBez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03" name="Freeform 7"/>
                <p:cNvSpPr>
                  <a:spLocks/>
                </p:cNvSpPr>
                <p:nvPr/>
              </p:nvSpPr>
              <p:spPr bwMode="auto">
                <a:xfrm>
                  <a:off x="6000" y="3060"/>
                  <a:ext cx="675" cy="1335"/>
                </a:xfrm>
                <a:custGeom>
                  <a:avLst/>
                  <a:gdLst>
                    <a:gd name="T0" fmla="*/ 0 w 675"/>
                    <a:gd name="T1" fmla="*/ 0 h 1335"/>
                    <a:gd name="T2" fmla="*/ 150 w 675"/>
                    <a:gd name="T3" fmla="*/ 315 h 1335"/>
                    <a:gd name="T4" fmla="*/ 315 w 675"/>
                    <a:gd name="T5" fmla="*/ 615 h 1335"/>
                    <a:gd name="T6" fmla="*/ 405 w 675"/>
                    <a:gd name="T7" fmla="*/ 1155 h 1335"/>
                    <a:gd name="T8" fmla="*/ 675 w 675"/>
                    <a:gd name="T9" fmla="*/ 1215 h 13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75"/>
                    <a:gd name="T16" fmla="*/ 0 h 1335"/>
                    <a:gd name="T17" fmla="*/ 675 w 675"/>
                    <a:gd name="T18" fmla="*/ 1335 h 13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75" h="1335">
                      <a:moveTo>
                        <a:pt x="0" y="0"/>
                      </a:moveTo>
                      <a:cubicBezTo>
                        <a:pt x="25" y="52"/>
                        <a:pt x="98" y="213"/>
                        <a:pt x="150" y="315"/>
                      </a:cubicBezTo>
                      <a:cubicBezTo>
                        <a:pt x="202" y="417"/>
                        <a:pt x="272" y="475"/>
                        <a:pt x="315" y="615"/>
                      </a:cubicBezTo>
                      <a:cubicBezTo>
                        <a:pt x="397" y="785"/>
                        <a:pt x="270" y="975"/>
                        <a:pt x="405" y="1155"/>
                      </a:cubicBezTo>
                      <a:cubicBezTo>
                        <a:pt x="540" y="1335"/>
                        <a:pt x="619" y="1203"/>
                        <a:pt x="675" y="1215"/>
                      </a:cubicBezTo>
                    </a:path>
                  </a:pathLst>
                </a:cu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0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880" y="3780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altLang="zh-TW" sz="1200" b="1">
                      <a:solidFill>
                        <a:srgbClr val="00FF00"/>
                      </a:solidFill>
                      <a:ea typeface="PMingLiU" pitchFamily="18" charset="-120"/>
                    </a:rPr>
                    <a:t>M</a:t>
                  </a:r>
                  <a:endParaRPr lang="en-US" altLang="zh-TW" sz="1200" b="1">
                    <a:ea typeface="PMingLiU" pitchFamily="18" charset="-120"/>
                  </a:endParaRPr>
                </a:p>
              </p:txBody>
            </p:sp>
            <p:sp>
              <p:nvSpPr>
                <p:cNvPr id="820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000" y="2700"/>
                  <a:ext cx="24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altLang="zh-TW" sz="1200" b="1">
                      <a:solidFill>
                        <a:srgbClr val="00FF00"/>
                      </a:solidFill>
                      <a:latin typeface="Times New Roman" pitchFamily="18" charset="0"/>
                      <a:ea typeface="PMingLiU" pitchFamily="18" charset="-120"/>
                    </a:rPr>
                    <a:t>N</a:t>
                  </a:r>
                  <a:endParaRPr lang="en-US" altLang="zh-TW" sz="2400">
                    <a:latin typeface="Times New Roman" pitchFamily="18" charset="0"/>
                    <a:ea typeface="PMingLiU" pitchFamily="18" charset="-120"/>
                  </a:endParaRPr>
                </a:p>
              </p:txBody>
            </p:sp>
            <p:sp>
              <p:nvSpPr>
                <p:cNvPr id="820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800" y="2880"/>
                  <a:ext cx="132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altLang="zh-TW" sz="1100">
                      <a:solidFill>
                        <a:srgbClr val="C0C0C0"/>
                      </a:solidFill>
                      <a:ea typeface="PMingLiU" pitchFamily="18" charset="-120"/>
                    </a:rPr>
                    <a:t>Qingdao</a:t>
                  </a:r>
                  <a:endParaRPr lang="en-US" altLang="zh-TW" sz="2400">
                    <a:ea typeface="PMingLiU" pitchFamily="18" charset="-120"/>
                  </a:endParaRPr>
                </a:p>
              </p:txBody>
            </p:sp>
          </p:grpSp>
          <p:sp>
            <p:nvSpPr>
              <p:cNvPr id="8200" name="Rectangle 11"/>
              <p:cNvSpPr>
                <a:spLocks noChangeArrowheads="1"/>
              </p:cNvSpPr>
              <p:nvPr/>
            </p:nvSpPr>
            <p:spPr bwMode="auto">
              <a:xfrm>
                <a:off x="5880" y="2880"/>
                <a:ext cx="181" cy="18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Text Box 12"/>
            <p:cNvSpPr txBox="1">
              <a:spLocks noChangeArrowheads="1"/>
            </p:cNvSpPr>
            <p:nvPr/>
          </p:nvSpPr>
          <p:spPr bwMode="auto">
            <a:xfrm>
              <a:off x="2294" y="1304"/>
              <a:ext cx="164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N</a:t>
              </a:r>
            </a:p>
          </p:txBody>
        </p:sp>
      </p:grpSp>
      <p:sp>
        <p:nvSpPr>
          <p:cNvPr id="8195" name="Rectangle 13"/>
          <p:cNvSpPr>
            <a:spLocks noChangeArrowheads="1"/>
          </p:cNvSpPr>
          <p:nvPr/>
        </p:nvSpPr>
        <p:spPr bwMode="auto">
          <a:xfrm>
            <a:off x="0" y="261977"/>
            <a:ext cx="9144000" cy="55399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/>
          <a:p>
            <a:pPr algn="ctr"/>
            <a:r>
              <a:rPr lang="en-US" altLang="zh-TW" sz="3600">
                <a:solidFill>
                  <a:schemeClr val="tx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East Asia Crossing (EAC) Cable Network</a:t>
            </a:r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3074988" y="3517900"/>
            <a:ext cx="285750" cy="342900"/>
          </a:xfrm>
          <a:prstGeom prst="irregularSeal1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en-US" sz="2400">
              <a:latin typeface="Times New Roman" pitchFamily="18" charset="0"/>
              <a:ea typeface="PMingLiU" pitchFamily="18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6F2ACD-89B8-CF47-A13D-B4383E9A4E7E}"/>
              </a:ext>
            </a:extLst>
          </p:cNvPr>
          <p:cNvSpPr txBox="1"/>
          <p:nvPr/>
        </p:nvSpPr>
        <p:spPr>
          <a:xfrm>
            <a:off x="4572000" y="3892550"/>
            <a:ext cx="4398705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Here the network topology is like a mesh, </a:t>
            </a:r>
          </a:p>
          <a:p>
            <a:r>
              <a:rPr lang="en-US"/>
              <a:t>so it is quite resilient.</a:t>
            </a:r>
          </a:p>
          <a:p>
            <a:endParaRPr lang="en-US"/>
          </a:p>
          <a:p>
            <a:r>
              <a:rPr lang="en-US"/>
              <a:t>A mesh network intuitively means there are</a:t>
            </a:r>
          </a:p>
          <a:p>
            <a:r>
              <a:rPr lang="en-US"/>
              <a:t>multiple paths between any two nodes. </a:t>
            </a:r>
          </a:p>
        </p:txBody>
      </p:sp>
    </p:spTree>
    <p:extLst>
      <p:ext uri="{BB962C8B-B14F-4D97-AF65-F5344CB8AC3E}">
        <p14:creationId xmlns:p14="http://schemas.microsoft.com/office/powerpoint/2010/main" val="4989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astAsi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965200"/>
            <a:ext cx="9161463" cy="5892800"/>
          </a:xfrm>
          <a:prstGeom prst="rect">
            <a:avLst/>
          </a:prstGeom>
          <a:noFill/>
          <a:ln w="9525">
            <a:solidFill>
              <a:srgbClr val="EAEAE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153155"/>
            <a:ext cx="9144000" cy="67710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/>
          <a:p>
            <a:pPr algn="ctr"/>
            <a:r>
              <a:rPr lang="en-US" altLang="zh-TW" sz="4400">
                <a:solidFill>
                  <a:schemeClr val="tx2"/>
                </a:solidFill>
                <a:latin typeface="+mj-lt"/>
                <a:ea typeface="PMingLiU" pitchFamily="18" charset="-120"/>
              </a:rPr>
              <a:t>City-to-City (C2C) Cable Network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403475" y="5619750"/>
            <a:ext cx="1071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Singapore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416425" y="4032250"/>
            <a:ext cx="8683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Batangas</a:t>
            </a:r>
          </a:p>
        </p:txBody>
      </p:sp>
      <p:sp>
        <p:nvSpPr>
          <p:cNvPr id="9222" name="Freeform 6"/>
          <p:cNvSpPr>
            <a:spLocks/>
          </p:cNvSpPr>
          <p:nvPr/>
        </p:nvSpPr>
        <p:spPr bwMode="auto">
          <a:xfrm>
            <a:off x="3716338" y="3425825"/>
            <a:ext cx="650875" cy="773113"/>
          </a:xfrm>
          <a:custGeom>
            <a:avLst/>
            <a:gdLst>
              <a:gd name="T0" fmla="*/ 0 w 410"/>
              <a:gd name="T1" fmla="*/ 0 h 487"/>
              <a:gd name="T2" fmla="*/ 2147483647 w 410"/>
              <a:gd name="T3" fmla="*/ 2147483647 h 487"/>
              <a:gd name="T4" fmla="*/ 2147483647 w 410"/>
              <a:gd name="T5" fmla="*/ 2147483647 h 487"/>
              <a:gd name="T6" fmla="*/ 2147483647 w 410"/>
              <a:gd name="T7" fmla="*/ 2147483647 h 487"/>
              <a:gd name="T8" fmla="*/ 0 60000 65536"/>
              <a:gd name="T9" fmla="*/ 0 60000 65536"/>
              <a:gd name="T10" fmla="*/ 0 60000 65536"/>
              <a:gd name="T11" fmla="*/ 0 60000 65536"/>
              <a:gd name="T12" fmla="*/ 0 w 410"/>
              <a:gd name="T13" fmla="*/ 0 h 487"/>
              <a:gd name="T14" fmla="*/ 410 w 410"/>
              <a:gd name="T15" fmla="*/ 487 h 4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0" h="487">
                <a:moveTo>
                  <a:pt x="0" y="0"/>
                </a:moveTo>
                <a:cubicBezTo>
                  <a:pt x="11" y="35"/>
                  <a:pt x="37" y="145"/>
                  <a:pt x="64" y="210"/>
                </a:cubicBezTo>
                <a:cubicBezTo>
                  <a:pt x="91" y="275"/>
                  <a:pt x="106" y="347"/>
                  <a:pt x="164" y="393"/>
                </a:cubicBezTo>
                <a:cubicBezTo>
                  <a:pt x="222" y="439"/>
                  <a:pt x="359" y="468"/>
                  <a:pt x="410" y="487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Freeform 7"/>
          <p:cNvSpPr>
            <a:spLocks/>
          </p:cNvSpPr>
          <p:nvPr/>
        </p:nvSpPr>
        <p:spPr bwMode="auto">
          <a:xfrm>
            <a:off x="2559050" y="4143375"/>
            <a:ext cx="1795463" cy="1443038"/>
          </a:xfrm>
          <a:custGeom>
            <a:avLst/>
            <a:gdLst>
              <a:gd name="T0" fmla="*/ 2147483647 w 1131"/>
              <a:gd name="T1" fmla="*/ 0 h 909"/>
              <a:gd name="T2" fmla="*/ 0 w 1131"/>
              <a:gd name="T3" fmla="*/ 2147483647 h 909"/>
              <a:gd name="T4" fmla="*/ 0 60000 65536"/>
              <a:gd name="T5" fmla="*/ 0 60000 65536"/>
              <a:gd name="T6" fmla="*/ 0 w 1131"/>
              <a:gd name="T7" fmla="*/ 0 h 909"/>
              <a:gd name="T8" fmla="*/ 1131 w 1131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1" h="909">
                <a:moveTo>
                  <a:pt x="1131" y="0"/>
                </a:moveTo>
                <a:cubicBezTo>
                  <a:pt x="753" y="391"/>
                  <a:pt x="376" y="783"/>
                  <a:pt x="0" y="909"/>
                </a:cubicBezTo>
              </a:path>
            </a:pathLst>
          </a:cu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Freeform 8"/>
          <p:cNvSpPr>
            <a:spLocks/>
          </p:cNvSpPr>
          <p:nvPr/>
        </p:nvSpPr>
        <p:spPr bwMode="auto">
          <a:xfrm>
            <a:off x="2595563" y="3425825"/>
            <a:ext cx="1120775" cy="2193925"/>
          </a:xfrm>
          <a:custGeom>
            <a:avLst/>
            <a:gdLst>
              <a:gd name="T0" fmla="*/ 0 w 706"/>
              <a:gd name="T1" fmla="*/ 2147483647 h 1382"/>
              <a:gd name="T2" fmla="*/ 2147483647 w 706"/>
              <a:gd name="T3" fmla="*/ 2147483647 h 1382"/>
              <a:gd name="T4" fmla="*/ 2147483647 w 706"/>
              <a:gd name="T5" fmla="*/ 2147483647 h 1382"/>
              <a:gd name="T6" fmla="*/ 2147483647 w 706"/>
              <a:gd name="T7" fmla="*/ 2147483647 h 1382"/>
              <a:gd name="T8" fmla="*/ 2147483647 w 706"/>
              <a:gd name="T9" fmla="*/ 0 h 1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6"/>
              <a:gd name="T16" fmla="*/ 0 h 1382"/>
              <a:gd name="T17" fmla="*/ 706 w 706"/>
              <a:gd name="T18" fmla="*/ 1382 h 1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6" h="1382">
                <a:moveTo>
                  <a:pt x="0" y="1382"/>
                </a:moveTo>
                <a:cubicBezTo>
                  <a:pt x="28" y="1316"/>
                  <a:pt x="56" y="1250"/>
                  <a:pt x="96" y="1183"/>
                </a:cubicBezTo>
                <a:cubicBezTo>
                  <a:pt x="136" y="1117"/>
                  <a:pt x="151" y="1121"/>
                  <a:pt x="240" y="985"/>
                </a:cubicBezTo>
                <a:cubicBezTo>
                  <a:pt x="329" y="849"/>
                  <a:pt x="558" y="529"/>
                  <a:pt x="632" y="365"/>
                </a:cubicBezTo>
                <a:cubicBezTo>
                  <a:pt x="706" y="201"/>
                  <a:pt x="676" y="76"/>
                  <a:pt x="687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554288" y="5545138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4310063" y="4121150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080125" y="2301875"/>
            <a:ext cx="369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FF9900"/>
                </a:solidFill>
                <a:ea typeface="MS PGothic" pitchFamily="34" charset="-128"/>
              </a:rPr>
              <a:t>S4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451350" y="3044825"/>
            <a:ext cx="8239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Tanshui</a:t>
            </a:r>
            <a:endParaRPr lang="zh-TW" altLang="en-US" sz="1200" b="1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9229" name="Freeform 13"/>
          <p:cNvSpPr>
            <a:spLocks/>
          </p:cNvSpPr>
          <p:nvPr/>
        </p:nvSpPr>
        <p:spPr bwMode="auto">
          <a:xfrm flipH="1">
            <a:off x="4238625" y="3556000"/>
            <a:ext cx="42863" cy="276225"/>
          </a:xfrm>
          <a:custGeom>
            <a:avLst/>
            <a:gdLst>
              <a:gd name="T0" fmla="*/ 0 w 28"/>
              <a:gd name="T1" fmla="*/ 2147483647 h 165"/>
              <a:gd name="T2" fmla="*/ 2147483647 w 28"/>
              <a:gd name="T3" fmla="*/ 0 h 165"/>
              <a:gd name="T4" fmla="*/ 0 60000 65536"/>
              <a:gd name="T5" fmla="*/ 0 60000 65536"/>
              <a:gd name="T6" fmla="*/ 0 w 28"/>
              <a:gd name="T7" fmla="*/ 0 h 165"/>
              <a:gd name="T8" fmla="*/ 28 w 28"/>
              <a:gd name="T9" fmla="*/ 165 h 1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" h="165">
                <a:moveTo>
                  <a:pt x="0" y="165"/>
                </a:moveTo>
                <a:cubicBezTo>
                  <a:pt x="3" y="138"/>
                  <a:pt x="22" y="34"/>
                  <a:pt x="28" y="0"/>
                </a:cubicBezTo>
              </a:path>
            </a:pathLst>
          </a:custGeom>
          <a:noFill/>
          <a:ln w="38100">
            <a:solidFill>
              <a:srgbClr val="FFDA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4570413" y="1504950"/>
            <a:ext cx="7651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Pusan</a:t>
            </a: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6253163" y="1603375"/>
            <a:ext cx="876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Chikura</a:t>
            </a:r>
            <a:endParaRPr lang="zh-TW" altLang="en-US" sz="1200" b="1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5541963" y="2019300"/>
            <a:ext cx="7556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Shima</a:t>
            </a:r>
            <a:endParaRPr lang="zh-TW" altLang="en-US" sz="1200" b="1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9233" name="Freeform 17"/>
          <p:cNvSpPr>
            <a:spLocks/>
          </p:cNvSpPr>
          <p:nvPr/>
        </p:nvSpPr>
        <p:spPr bwMode="auto">
          <a:xfrm>
            <a:off x="4138613" y="1901825"/>
            <a:ext cx="2654300" cy="2249488"/>
          </a:xfrm>
          <a:custGeom>
            <a:avLst/>
            <a:gdLst>
              <a:gd name="T0" fmla="*/ 2147483647 w 1672"/>
              <a:gd name="T1" fmla="*/ 0 h 1417"/>
              <a:gd name="T2" fmla="*/ 2147483647 w 1672"/>
              <a:gd name="T3" fmla="*/ 2147483647 h 1417"/>
              <a:gd name="T4" fmla="*/ 2147483647 w 1672"/>
              <a:gd name="T5" fmla="*/ 2147483647 h 1417"/>
              <a:gd name="T6" fmla="*/ 2147483647 w 1672"/>
              <a:gd name="T7" fmla="*/ 2147483647 h 1417"/>
              <a:gd name="T8" fmla="*/ 2147483647 w 1672"/>
              <a:gd name="T9" fmla="*/ 2147483647 h 14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72"/>
              <a:gd name="T16" fmla="*/ 0 h 1417"/>
              <a:gd name="T17" fmla="*/ 1672 w 1672"/>
              <a:gd name="T18" fmla="*/ 1417 h 14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72" h="1417">
                <a:moveTo>
                  <a:pt x="1526" y="0"/>
                </a:moveTo>
                <a:cubicBezTo>
                  <a:pt x="1535" y="90"/>
                  <a:pt x="1672" y="358"/>
                  <a:pt x="1580" y="539"/>
                </a:cubicBezTo>
                <a:cubicBezTo>
                  <a:pt x="1488" y="720"/>
                  <a:pt x="1216" y="972"/>
                  <a:pt x="977" y="1088"/>
                </a:cubicBezTo>
                <a:cubicBezTo>
                  <a:pt x="738" y="1204"/>
                  <a:pt x="290" y="1179"/>
                  <a:pt x="145" y="1234"/>
                </a:cubicBezTo>
                <a:cubicBezTo>
                  <a:pt x="0" y="1289"/>
                  <a:pt x="116" y="1379"/>
                  <a:pt x="108" y="1417"/>
                </a:cubicBezTo>
              </a:path>
            </a:pathLst>
          </a:custGeom>
          <a:noFill/>
          <a:ln w="38100">
            <a:solidFill>
              <a:srgbClr val="FF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Freeform 18"/>
          <p:cNvSpPr>
            <a:spLocks/>
          </p:cNvSpPr>
          <p:nvPr/>
        </p:nvSpPr>
        <p:spPr bwMode="auto">
          <a:xfrm>
            <a:off x="3716338" y="3181350"/>
            <a:ext cx="973137" cy="669925"/>
          </a:xfrm>
          <a:custGeom>
            <a:avLst/>
            <a:gdLst>
              <a:gd name="T0" fmla="*/ 2147483647 w 613"/>
              <a:gd name="T1" fmla="*/ 0 h 422"/>
              <a:gd name="T2" fmla="*/ 2147483647 w 613"/>
              <a:gd name="T3" fmla="*/ 2147483647 h 422"/>
              <a:gd name="T4" fmla="*/ 2147483647 w 613"/>
              <a:gd name="T5" fmla="*/ 2147483647 h 422"/>
              <a:gd name="T6" fmla="*/ 0 w 613"/>
              <a:gd name="T7" fmla="*/ 2147483647 h 422"/>
              <a:gd name="T8" fmla="*/ 0 60000 65536"/>
              <a:gd name="T9" fmla="*/ 0 60000 65536"/>
              <a:gd name="T10" fmla="*/ 0 60000 65536"/>
              <a:gd name="T11" fmla="*/ 0 60000 65536"/>
              <a:gd name="T12" fmla="*/ 0 w 613"/>
              <a:gd name="T13" fmla="*/ 0 h 422"/>
              <a:gd name="T14" fmla="*/ 613 w 613"/>
              <a:gd name="T15" fmla="*/ 422 h 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3" h="422">
                <a:moveTo>
                  <a:pt x="446" y="0"/>
                </a:moveTo>
                <a:cubicBezTo>
                  <a:pt x="471" y="22"/>
                  <a:pt x="613" y="65"/>
                  <a:pt x="594" y="135"/>
                </a:cubicBezTo>
                <a:cubicBezTo>
                  <a:pt x="575" y="205"/>
                  <a:pt x="428" y="416"/>
                  <a:pt x="329" y="419"/>
                </a:cubicBezTo>
                <a:cubicBezTo>
                  <a:pt x="230" y="422"/>
                  <a:pt x="69" y="209"/>
                  <a:pt x="0" y="154"/>
                </a:cubicBezTo>
              </a:path>
            </a:pathLst>
          </a:custGeom>
          <a:noFill/>
          <a:ln w="38100">
            <a:solidFill>
              <a:srgbClr val="FFDA8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Freeform 19"/>
          <p:cNvSpPr>
            <a:spLocks/>
          </p:cNvSpPr>
          <p:nvPr/>
        </p:nvSpPr>
        <p:spPr bwMode="auto">
          <a:xfrm>
            <a:off x="4835525" y="1885950"/>
            <a:ext cx="1144588" cy="904875"/>
          </a:xfrm>
          <a:custGeom>
            <a:avLst/>
            <a:gdLst>
              <a:gd name="T0" fmla="*/ 2147483647 w 721"/>
              <a:gd name="T1" fmla="*/ 0 h 570"/>
              <a:gd name="T2" fmla="*/ 2147483647 w 721"/>
              <a:gd name="T3" fmla="*/ 2147483647 h 570"/>
              <a:gd name="T4" fmla="*/ 2147483647 w 721"/>
              <a:gd name="T5" fmla="*/ 2147483647 h 570"/>
              <a:gd name="T6" fmla="*/ 2147483647 w 721"/>
              <a:gd name="T7" fmla="*/ 2147483647 h 570"/>
              <a:gd name="T8" fmla="*/ 2147483647 w 721"/>
              <a:gd name="T9" fmla="*/ 2147483647 h 5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"/>
              <a:gd name="T16" fmla="*/ 0 h 570"/>
              <a:gd name="T17" fmla="*/ 721 w 721"/>
              <a:gd name="T18" fmla="*/ 570 h 5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" h="570">
                <a:moveTo>
                  <a:pt x="77" y="0"/>
                </a:moveTo>
                <a:cubicBezTo>
                  <a:pt x="66" y="40"/>
                  <a:pt x="3" y="166"/>
                  <a:pt x="8" y="238"/>
                </a:cubicBezTo>
                <a:cubicBezTo>
                  <a:pt x="0" y="278"/>
                  <a:pt x="38" y="362"/>
                  <a:pt x="108" y="430"/>
                </a:cubicBezTo>
                <a:cubicBezTo>
                  <a:pt x="178" y="498"/>
                  <a:pt x="386" y="546"/>
                  <a:pt x="501" y="558"/>
                </a:cubicBezTo>
                <a:cubicBezTo>
                  <a:pt x="616" y="570"/>
                  <a:pt x="675" y="363"/>
                  <a:pt x="721" y="311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Freeform 20"/>
          <p:cNvSpPr>
            <a:spLocks/>
          </p:cNvSpPr>
          <p:nvPr/>
        </p:nvSpPr>
        <p:spPr bwMode="auto">
          <a:xfrm>
            <a:off x="4411663" y="2582863"/>
            <a:ext cx="190500" cy="598487"/>
          </a:xfrm>
          <a:custGeom>
            <a:avLst/>
            <a:gdLst>
              <a:gd name="T0" fmla="*/ 2147483647 w 120"/>
              <a:gd name="T1" fmla="*/ 2147483647 h 377"/>
              <a:gd name="T2" fmla="*/ 2147483647 w 120"/>
              <a:gd name="T3" fmla="*/ 2147483647 h 377"/>
              <a:gd name="T4" fmla="*/ 0 w 120"/>
              <a:gd name="T5" fmla="*/ 0 h 377"/>
              <a:gd name="T6" fmla="*/ 0 60000 65536"/>
              <a:gd name="T7" fmla="*/ 0 60000 65536"/>
              <a:gd name="T8" fmla="*/ 0 60000 65536"/>
              <a:gd name="T9" fmla="*/ 0 w 120"/>
              <a:gd name="T10" fmla="*/ 0 h 377"/>
              <a:gd name="T11" fmla="*/ 120 w 120"/>
              <a:gd name="T12" fmla="*/ 377 h 3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377">
                <a:moveTo>
                  <a:pt x="8" y="377"/>
                </a:moveTo>
                <a:cubicBezTo>
                  <a:pt x="26" y="348"/>
                  <a:pt x="120" y="265"/>
                  <a:pt x="119" y="202"/>
                </a:cubicBezTo>
                <a:cubicBezTo>
                  <a:pt x="118" y="139"/>
                  <a:pt x="25" y="42"/>
                  <a:pt x="0" y="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Freeform 21"/>
          <p:cNvSpPr>
            <a:spLocks/>
          </p:cNvSpPr>
          <p:nvPr/>
        </p:nvSpPr>
        <p:spPr bwMode="auto">
          <a:xfrm>
            <a:off x="5981700" y="1962150"/>
            <a:ext cx="500063" cy="398463"/>
          </a:xfrm>
          <a:custGeom>
            <a:avLst/>
            <a:gdLst>
              <a:gd name="T0" fmla="*/ 2147483647 w 315"/>
              <a:gd name="T1" fmla="*/ 0 h 251"/>
              <a:gd name="T2" fmla="*/ 2147483647 w 315"/>
              <a:gd name="T3" fmla="*/ 2147483647 h 251"/>
              <a:gd name="T4" fmla="*/ 0 w 315"/>
              <a:gd name="T5" fmla="*/ 2147483647 h 251"/>
              <a:gd name="T6" fmla="*/ 0 60000 65536"/>
              <a:gd name="T7" fmla="*/ 0 60000 65536"/>
              <a:gd name="T8" fmla="*/ 0 60000 65536"/>
              <a:gd name="T9" fmla="*/ 0 w 315"/>
              <a:gd name="T10" fmla="*/ 0 h 251"/>
              <a:gd name="T11" fmla="*/ 315 w 315"/>
              <a:gd name="T12" fmla="*/ 251 h 2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5" h="251">
                <a:moveTo>
                  <a:pt x="315" y="0"/>
                </a:moveTo>
                <a:cubicBezTo>
                  <a:pt x="304" y="35"/>
                  <a:pt x="300" y="173"/>
                  <a:pt x="248" y="212"/>
                </a:cubicBezTo>
                <a:cubicBezTo>
                  <a:pt x="196" y="251"/>
                  <a:pt x="52" y="231"/>
                  <a:pt x="0" y="236"/>
                </a:cubicBezTo>
              </a:path>
            </a:pathLst>
          </a:cu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5911850" y="2293938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6443663" y="1836738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4360863" y="3143250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3643313" y="3313113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4957763" y="1809750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3" name="Text Box 27"/>
          <p:cNvSpPr txBox="1">
            <a:spLocks noChangeArrowheads="1"/>
          </p:cNvSpPr>
          <p:nvPr/>
        </p:nvSpPr>
        <p:spPr bwMode="auto">
          <a:xfrm>
            <a:off x="2562225" y="3201988"/>
            <a:ext cx="1162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Hong Kong</a:t>
            </a:r>
            <a:endParaRPr lang="zh-TW" altLang="en-US" sz="1200" b="1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4160838" y="2790825"/>
            <a:ext cx="4540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chemeClr val="accent1"/>
                </a:solidFill>
                <a:ea typeface="MS PGothic" pitchFamily="34" charset="-128"/>
              </a:rPr>
              <a:t>S3a</a:t>
            </a: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4203700" y="3452813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3498850" y="2432050"/>
            <a:ext cx="914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200" b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Shanghai</a:t>
            </a:r>
            <a:r>
              <a:rPr lang="en-US" altLang="zh-CN" sz="1200">
                <a:solidFill>
                  <a:schemeClr val="bg1"/>
                </a:solidFill>
                <a:ea typeface="SimSun" pitchFamily="2" charset="-122"/>
              </a:rPr>
              <a:t> </a:t>
            </a:r>
            <a:endParaRPr lang="zh-TW" altLang="en-US" sz="1200" b="1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4294188" y="2532063"/>
            <a:ext cx="114300" cy="114300"/>
          </a:xfrm>
          <a:prstGeom prst="rect">
            <a:avLst/>
          </a:prstGeom>
          <a:solidFill>
            <a:srgbClr val="FF00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8" name="Freeform 32"/>
          <p:cNvSpPr>
            <a:spLocks/>
          </p:cNvSpPr>
          <p:nvPr/>
        </p:nvSpPr>
        <p:spPr bwMode="auto">
          <a:xfrm>
            <a:off x="4368800" y="1887538"/>
            <a:ext cx="623888" cy="652462"/>
          </a:xfrm>
          <a:custGeom>
            <a:avLst/>
            <a:gdLst>
              <a:gd name="T0" fmla="*/ 2147483647 w 393"/>
              <a:gd name="T1" fmla="*/ 0 h 411"/>
              <a:gd name="T2" fmla="*/ 2147483647 w 393"/>
              <a:gd name="T3" fmla="*/ 2147483647 h 411"/>
              <a:gd name="T4" fmla="*/ 0 w 393"/>
              <a:gd name="T5" fmla="*/ 2147483647 h 411"/>
              <a:gd name="T6" fmla="*/ 0 60000 65536"/>
              <a:gd name="T7" fmla="*/ 0 60000 65536"/>
              <a:gd name="T8" fmla="*/ 0 60000 65536"/>
              <a:gd name="T9" fmla="*/ 0 w 393"/>
              <a:gd name="T10" fmla="*/ 0 h 411"/>
              <a:gd name="T11" fmla="*/ 393 w 393"/>
              <a:gd name="T12" fmla="*/ 411 h 4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3" h="411">
                <a:moveTo>
                  <a:pt x="393" y="0"/>
                </a:moveTo>
                <a:cubicBezTo>
                  <a:pt x="352" y="21"/>
                  <a:pt x="211" y="60"/>
                  <a:pt x="146" y="128"/>
                </a:cubicBezTo>
                <a:cubicBezTo>
                  <a:pt x="81" y="196"/>
                  <a:pt x="30" y="352"/>
                  <a:pt x="0" y="411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9" name="Text Box 33"/>
          <p:cNvSpPr txBox="1">
            <a:spLocks noChangeArrowheads="1"/>
          </p:cNvSpPr>
          <p:nvPr/>
        </p:nvSpPr>
        <p:spPr bwMode="auto">
          <a:xfrm>
            <a:off x="3638550" y="3224213"/>
            <a:ext cx="1162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Fungshan</a:t>
            </a:r>
            <a:endParaRPr lang="zh-TW" altLang="en-US" sz="1200" b="1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4095750" y="1927225"/>
            <a:ext cx="463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chemeClr val="accent1"/>
                </a:solidFill>
                <a:ea typeface="MS PGothic" pitchFamily="34" charset="-128"/>
              </a:rPr>
              <a:t>S3b</a:t>
            </a:r>
          </a:p>
        </p:txBody>
      </p:sp>
      <p:sp>
        <p:nvSpPr>
          <p:cNvPr id="9251" name="Rectangle 35"/>
          <p:cNvSpPr>
            <a:spLocks noChangeArrowheads="1"/>
          </p:cNvSpPr>
          <p:nvPr/>
        </p:nvSpPr>
        <p:spPr bwMode="auto">
          <a:xfrm>
            <a:off x="4967288" y="2319338"/>
            <a:ext cx="454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chemeClr val="accent1"/>
                </a:solidFill>
                <a:ea typeface="MS PGothic" pitchFamily="34" charset="-128"/>
              </a:rPr>
              <a:t>S3c</a:t>
            </a:r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5783263" y="3151188"/>
            <a:ext cx="369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FF9999"/>
                </a:solidFill>
                <a:ea typeface="MS PGothic" pitchFamily="34" charset="-128"/>
              </a:rPr>
              <a:t>S5</a:t>
            </a:r>
          </a:p>
        </p:txBody>
      </p:sp>
      <p:sp>
        <p:nvSpPr>
          <p:cNvPr id="9253" name="Rectangle 37"/>
          <p:cNvSpPr>
            <a:spLocks noChangeArrowheads="1"/>
          </p:cNvSpPr>
          <p:nvPr/>
        </p:nvSpPr>
        <p:spPr bwMode="auto">
          <a:xfrm>
            <a:off x="3541713" y="4870450"/>
            <a:ext cx="3698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chemeClr val="bg2"/>
                </a:solidFill>
                <a:ea typeface="MS PGothic" pitchFamily="34" charset="-128"/>
              </a:rPr>
              <a:t>S6</a:t>
            </a:r>
          </a:p>
        </p:txBody>
      </p:sp>
      <p:sp>
        <p:nvSpPr>
          <p:cNvPr id="9254" name="Rectangle 38"/>
          <p:cNvSpPr>
            <a:spLocks noChangeArrowheads="1"/>
          </p:cNvSpPr>
          <p:nvPr/>
        </p:nvSpPr>
        <p:spPr bwMode="auto">
          <a:xfrm>
            <a:off x="3098800" y="4137025"/>
            <a:ext cx="369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chemeClr val="hlink"/>
                </a:solidFill>
                <a:ea typeface="MS PGothic" pitchFamily="34" charset="-128"/>
              </a:rPr>
              <a:t>S7</a:t>
            </a:r>
          </a:p>
        </p:txBody>
      </p:sp>
      <p:sp>
        <p:nvSpPr>
          <p:cNvPr id="9255" name="Rectangle 39"/>
          <p:cNvSpPr>
            <a:spLocks noChangeArrowheads="1"/>
          </p:cNvSpPr>
          <p:nvPr/>
        </p:nvSpPr>
        <p:spPr bwMode="auto">
          <a:xfrm>
            <a:off x="3714750" y="4027488"/>
            <a:ext cx="36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00CC00"/>
                </a:solidFill>
                <a:ea typeface="MS PGothic" pitchFamily="34" charset="-128"/>
              </a:rPr>
              <a:t>S1</a:t>
            </a:r>
          </a:p>
        </p:txBody>
      </p:sp>
      <p:sp>
        <p:nvSpPr>
          <p:cNvPr id="9256" name="Rectangle 40"/>
          <p:cNvSpPr>
            <a:spLocks noChangeArrowheads="1"/>
          </p:cNvSpPr>
          <p:nvPr/>
        </p:nvSpPr>
        <p:spPr bwMode="auto">
          <a:xfrm>
            <a:off x="3824288" y="3757613"/>
            <a:ext cx="454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FFDA8F"/>
                </a:solidFill>
                <a:ea typeface="MS PGothic" pitchFamily="34" charset="-128"/>
              </a:rPr>
              <a:t>S2a</a:t>
            </a:r>
          </a:p>
        </p:txBody>
      </p:sp>
      <p:sp>
        <p:nvSpPr>
          <p:cNvPr id="9257" name="Rectangle 41"/>
          <p:cNvSpPr>
            <a:spLocks noChangeArrowheads="1"/>
          </p:cNvSpPr>
          <p:nvPr/>
        </p:nvSpPr>
        <p:spPr bwMode="auto">
          <a:xfrm>
            <a:off x="4613275" y="3303588"/>
            <a:ext cx="454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FFDA8F"/>
                </a:solidFill>
                <a:ea typeface="MS PGothic" pitchFamily="34" charset="-128"/>
              </a:rPr>
              <a:t>S2c</a:t>
            </a:r>
          </a:p>
        </p:txBody>
      </p:sp>
      <p:sp>
        <p:nvSpPr>
          <p:cNvPr id="9258" name="Rectangle 42"/>
          <p:cNvSpPr>
            <a:spLocks noChangeArrowheads="1"/>
          </p:cNvSpPr>
          <p:nvPr/>
        </p:nvSpPr>
        <p:spPr bwMode="auto">
          <a:xfrm>
            <a:off x="3867150" y="3473450"/>
            <a:ext cx="463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1200" b="1">
                <a:solidFill>
                  <a:srgbClr val="FFDA8F"/>
                </a:solidFill>
                <a:ea typeface="MS PGothic" pitchFamily="34" charset="-128"/>
              </a:rPr>
              <a:t>S2b</a:t>
            </a:r>
          </a:p>
        </p:txBody>
      </p:sp>
      <p:sp>
        <p:nvSpPr>
          <p:cNvPr id="15403" name="AutoShape 43"/>
          <p:cNvSpPr>
            <a:spLocks noChangeArrowheads="1"/>
          </p:cNvSpPr>
          <p:nvPr/>
        </p:nvSpPr>
        <p:spPr bwMode="auto">
          <a:xfrm>
            <a:off x="4017963" y="3640138"/>
            <a:ext cx="361950" cy="292100"/>
          </a:xfrm>
          <a:prstGeom prst="irregularSeal1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TW" altLang="en-US" sz="2400">
              <a:latin typeface="Times New Roman" pitchFamily="18" charset="0"/>
              <a:ea typeface="PMingLiU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7B65A-D644-CD46-8809-8E764495CBB2}"/>
              </a:ext>
            </a:extLst>
          </p:cNvPr>
          <p:cNvSpPr txBox="1"/>
          <p:nvPr/>
        </p:nvSpPr>
        <p:spPr>
          <a:xfrm>
            <a:off x="4783332" y="4510676"/>
            <a:ext cx="65915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BB56BF-8C73-6945-8A94-4488F6F8C66B}"/>
              </a:ext>
            </a:extLst>
          </p:cNvPr>
          <p:cNvSpPr txBox="1"/>
          <p:nvPr/>
        </p:nvSpPr>
        <p:spPr>
          <a:xfrm>
            <a:off x="8437238" y="4522890"/>
            <a:ext cx="62068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AD1D76-5EB4-E04E-8BDC-85BAB586BD98}"/>
              </a:ext>
            </a:extLst>
          </p:cNvPr>
          <p:cNvCxnSpPr>
            <a:cxnSpLocks/>
            <a:stCxn id="2" idx="3"/>
          </p:cNvCxnSpPr>
          <p:nvPr/>
        </p:nvCxnSpPr>
        <p:spPr bwMode="auto">
          <a:xfrm>
            <a:off x="5442487" y="4695342"/>
            <a:ext cx="2977077" cy="244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7217899-6334-C542-BFD4-ED3FC0E978AF}"/>
              </a:ext>
            </a:extLst>
          </p:cNvPr>
          <p:cNvSpPr txBox="1"/>
          <p:nvPr/>
        </p:nvSpPr>
        <p:spPr>
          <a:xfrm>
            <a:off x="5523056" y="4317494"/>
            <a:ext cx="2782813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with a link broken becomes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83BB70-993F-1344-9E72-9D157D466A0D}"/>
              </a:ext>
            </a:extLst>
          </p:cNvPr>
          <p:cNvSpPr txBox="1"/>
          <p:nvPr/>
        </p:nvSpPr>
        <p:spPr>
          <a:xfrm>
            <a:off x="4549701" y="5512718"/>
            <a:ext cx="4103688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Here the network topology is like a ring, </a:t>
            </a:r>
          </a:p>
          <a:p>
            <a:r>
              <a:rPr lang="en-US"/>
              <a:t>so it is not that resilient.</a:t>
            </a:r>
          </a:p>
        </p:txBody>
      </p:sp>
    </p:spTree>
    <p:extLst>
      <p:ext uri="{BB962C8B-B14F-4D97-AF65-F5344CB8AC3E}">
        <p14:creationId xmlns:p14="http://schemas.microsoft.com/office/powerpoint/2010/main" val="4151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03" grpId="0" animBg="1"/>
      <p:bldP spid="2" grpId="0" animBg="1"/>
      <p:bldP spid="46" grpId="0" animBg="1"/>
      <p:bldP spid="49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0"/>
            <a:ext cx="914400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4614863" y="3844925"/>
            <a:ext cx="13176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497388" y="3646488"/>
            <a:ext cx="944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Tanshui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4235450" y="3768725"/>
            <a:ext cx="479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Pali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3675063" y="4611688"/>
            <a:ext cx="944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Fangshan</a:t>
            </a: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4284663" y="4813300"/>
            <a:ext cx="13176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622675" y="1631950"/>
            <a:ext cx="9001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Shanghai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2232025" y="4541838"/>
            <a:ext cx="944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Shantou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4381500" y="6583363"/>
            <a:ext cx="10461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Philippines</a:t>
            </a: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380288" y="1443038"/>
            <a:ext cx="944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Miyazaki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47775" y="863600"/>
            <a:ext cx="7707313" cy="5994400"/>
            <a:chOff x="786" y="544"/>
            <a:chExt cx="4855" cy="3776"/>
          </a:xfrm>
        </p:grpSpPr>
        <p:grpSp>
          <p:nvGrpSpPr>
            <p:cNvPr id="10348" name="Group 13"/>
            <p:cNvGrpSpPr>
              <a:grpSpLocks/>
            </p:cNvGrpSpPr>
            <p:nvPr/>
          </p:nvGrpSpPr>
          <p:grpSpPr bwMode="auto">
            <a:xfrm>
              <a:off x="786" y="544"/>
              <a:ext cx="4855" cy="3776"/>
              <a:chOff x="786" y="567"/>
              <a:chExt cx="4855" cy="3776"/>
            </a:xfrm>
          </p:grpSpPr>
          <p:sp>
            <p:nvSpPr>
              <p:cNvPr id="10351" name="Line 14"/>
              <p:cNvSpPr>
                <a:spLocks noChangeShapeType="1"/>
              </p:cNvSpPr>
              <p:nvPr/>
            </p:nvSpPr>
            <p:spPr bwMode="auto">
              <a:xfrm>
                <a:off x="4014" y="3337"/>
                <a:ext cx="283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2" name="Text Box 15"/>
              <p:cNvSpPr txBox="1">
                <a:spLocks noChangeArrowheads="1"/>
              </p:cNvSpPr>
              <p:nvPr/>
            </p:nvSpPr>
            <p:spPr bwMode="auto">
              <a:xfrm>
                <a:off x="4287" y="3254"/>
                <a:ext cx="59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APCN-2</a:t>
                </a:r>
              </a:p>
            </p:txBody>
          </p:sp>
          <p:sp>
            <p:nvSpPr>
              <p:cNvPr id="10353" name="Freeform 16"/>
              <p:cNvSpPr>
                <a:spLocks/>
              </p:cNvSpPr>
              <p:nvPr/>
            </p:nvSpPr>
            <p:spPr bwMode="auto">
              <a:xfrm>
                <a:off x="3035" y="594"/>
                <a:ext cx="2378" cy="1875"/>
              </a:xfrm>
              <a:custGeom>
                <a:avLst/>
                <a:gdLst>
                  <a:gd name="T0" fmla="*/ 0 w 2378"/>
                  <a:gd name="T1" fmla="*/ 1875 h 1875"/>
                  <a:gd name="T2" fmla="*/ 906 w 2378"/>
                  <a:gd name="T3" fmla="*/ 1692 h 1875"/>
                  <a:gd name="T4" fmla="*/ 1710 w 2378"/>
                  <a:gd name="T5" fmla="*/ 1225 h 1875"/>
                  <a:gd name="T6" fmla="*/ 2186 w 2378"/>
                  <a:gd name="T7" fmla="*/ 439 h 1875"/>
                  <a:gd name="T8" fmla="*/ 2378 w 2378"/>
                  <a:gd name="T9" fmla="*/ 0 h 18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78"/>
                  <a:gd name="T16" fmla="*/ 0 h 1875"/>
                  <a:gd name="T17" fmla="*/ 2378 w 2378"/>
                  <a:gd name="T18" fmla="*/ 1875 h 18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78" h="1875">
                    <a:moveTo>
                      <a:pt x="0" y="1875"/>
                    </a:moveTo>
                    <a:cubicBezTo>
                      <a:pt x="151" y="1844"/>
                      <a:pt x="621" y="1800"/>
                      <a:pt x="906" y="1692"/>
                    </a:cubicBezTo>
                    <a:cubicBezTo>
                      <a:pt x="1191" y="1584"/>
                      <a:pt x="1497" y="1434"/>
                      <a:pt x="1710" y="1225"/>
                    </a:cubicBezTo>
                    <a:cubicBezTo>
                      <a:pt x="1923" y="1016"/>
                      <a:pt x="2075" y="643"/>
                      <a:pt x="2186" y="439"/>
                    </a:cubicBezTo>
                    <a:cubicBezTo>
                      <a:pt x="2268" y="247"/>
                      <a:pt x="2338" y="92"/>
                      <a:pt x="2378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4" name="Freeform 17"/>
              <p:cNvSpPr>
                <a:spLocks/>
              </p:cNvSpPr>
              <p:nvPr/>
            </p:nvSpPr>
            <p:spPr bwMode="auto">
              <a:xfrm>
                <a:off x="3182" y="585"/>
                <a:ext cx="329" cy="631"/>
              </a:xfrm>
              <a:custGeom>
                <a:avLst/>
                <a:gdLst>
                  <a:gd name="T0" fmla="*/ 0 w 329"/>
                  <a:gd name="T1" fmla="*/ 631 h 631"/>
                  <a:gd name="T2" fmla="*/ 219 w 329"/>
                  <a:gd name="T3" fmla="*/ 329 h 631"/>
                  <a:gd name="T4" fmla="*/ 329 w 329"/>
                  <a:gd name="T5" fmla="*/ 0 h 631"/>
                  <a:gd name="T6" fmla="*/ 0 60000 65536"/>
                  <a:gd name="T7" fmla="*/ 0 60000 65536"/>
                  <a:gd name="T8" fmla="*/ 0 60000 65536"/>
                  <a:gd name="T9" fmla="*/ 0 w 329"/>
                  <a:gd name="T10" fmla="*/ 0 h 631"/>
                  <a:gd name="T11" fmla="*/ 329 w 329"/>
                  <a:gd name="T12" fmla="*/ 631 h 63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" h="631">
                    <a:moveTo>
                      <a:pt x="0" y="631"/>
                    </a:moveTo>
                    <a:cubicBezTo>
                      <a:pt x="38" y="581"/>
                      <a:pt x="164" y="434"/>
                      <a:pt x="219" y="329"/>
                    </a:cubicBezTo>
                    <a:cubicBezTo>
                      <a:pt x="274" y="224"/>
                      <a:pt x="306" y="69"/>
                      <a:pt x="329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5" name="Freeform 18"/>
              <p:cNvSpPr>
                <a:spLocks/>
              </p:cNvSpPr>
              <p:nvPr/>
            </p:nvSpPr>
            <p:spPr bwMode="auto">
              <a:xfrm>
                <a:off x="1902" y="2514"/>
                <a:ext cx="1383" cy="862"/>
              </a:xfrm>
              <a:custGeom>
                <a:avLst/>
                <a:gdLst>
                  <a:gd name="T0" fmla="*/ 0 w 1383"/>
                  <a:gd name="T1" fmla="*/ 476 h 862"/>
                  <a:gd name="T2" fmla="*/ 567 w 1383"/>
                  <a:gd name="T3" fmla="*/ 823 h 862"/>
                  <a:gd name="T4" fmla="*/ 1161 w 1383"/>
                  <a:gd name="T5" fmla="*/ 713 h 862"/>
                  <a:gd name="T6" fmla="*/ 1380 w 1383"/>
                  <a:gd name="T7" fmla="*/ 320 h 862"/>
                  <a:gd name="T8" fmla="*/ 1143 w 1383"/>
                  <a:gd name="T9" fmla="*/ 0 h 8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3"/>
                  <a:gd name="T16" fmla="*/ 0 h 862"/>
                  <a:gd name="T17" fmla="*/ 1383 w 1383"/>
                  <a:gd name="T18" fmla="*/ 862 h 8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3" h="862">
                    <a:moveTo>
                      <a:pt x="0" y="476"/>
                    </a:moveTo>
                    <a:cubicBezTo>
                      <a:pt x="94" y="534"/>
                      <a:pt x="374" y="784"/>
                      <a:pt x="567" y="823"/>
                    </a:cubicBezTo>
                    <a:cubicBezTo>
                      <a:pt x="760" y="862"/>
                      <a:pt x="1025" y="797"/>
                      <a:pt x="1161" y="713"/>
                    </a:cubicBezTo>
                    <a:cubicBezTo>
                      <a:pt x="1297" y="629"/>
                      <a:pt x="1383" y="439"/>
                      <a:pt x="1380" y="320"/>
                    </a:cubicBezTo>
                    <a:cubicBezTo>
                      <a:pt x="1377" y="201"/>
                      <a:pt x="1192" y="67"/>
                      <a:pt x="1143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6" name="Freeform 19"/>
              <p:cNvSpPr>
                <a:spLocks/>
              </p:cNvSpPr>
              <p:nvPr/>
            </p:nvSpPr>
            <p:spPr bwMode="auto">
              <a:xfrm>
                <a:off x="1371" y="1125"/>
                <a:ext cx="1975" cy="2090"/>
              </a:xfrm>
              <a:custGeom>
                <a:avLst/>
                <a:gdLst>
                  <a:gd name="T0" fmla="*/ 0 w 1975"/>
                  <a:gd name="T1" fmla="*/ 2038 h 2090"/>
                  <a:gd name="T2" fmla="*/ 394 w 1975"/>
                  <a:gd name="T3" fmla="*/ 2075 h 2090"/>
                  <a:gd name="T4" fmla="*/ 805 w 1975"/>
                  <a:gd name="T5" fmla="*/ 1947 h 2090"/>
                  <a:gd name="T6" fmla="*/ 1149 w 1975"/>
                  <a:gd name="T7" fmla="*/ 1523 h 2090"/>
                  <a:gd name="T8" fmla="*/ 1869 w 1975"/>
                  <a:gd name="T9" fmla="*/ 603 h 2090"/>
                  <a:gd name="T10" fmla="*/ 1783 w 1975"/>
                  <a:gd name="T11" fmla="*/ 192 h 2090"/>
                  <a:gd name="T12" fmla="*/ 1500 w 1975"/>
                  <a:gd name="T13" fmla="*/ 0 h 20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75"/>
                  <a:gd name="T22" fmla="*/ 0 h 2090"/>
                  <a:gd name="T23" fmla="*/ 1975 w 1975"/>
                  <a:gd name="T24" fmla="*/ 2090 h 20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75" h="2090">
                    <a:moveTo>
                      <a:pt x="0" y="2038"/>
                    </a:moveTo>
                    <a:cubicBezTo>
                      <a:pt x="66" y="2044"/>
                      <a:pt x="260" y="2090"/>
                      <a:pt x="394" y="2075"/>
                    </a:cubicBezTo>
                    <a:cubicBezTo>
                      <a:pt x="528" y="2060"/>
                      <a:pt x="679" y="2039"/>
                      <a:pt x="805" y="1947"/>
                    </a:cubicBezTo>
                    <a:cubicBezTo>
                      <a:pt x="931" y="1855"/>
                      <a:pt x="972" y="1747"/>
                      <a:pt x="1149" y="1523"/>
                    </a:cubicBezTo>
                    <a:cubicBezTo>
                      <a:pt x="1326" y="1299"/>
                      <a:pt x="1763" y="825"/>
                      <a:pt x="1869" y="603"/>
                    </a:cubicBezTo>
                    <a:cubicBezTo>
                      <a:pt x="1975" y="381"/>
                      <a:pt x="1844" y="292"/>
                      <a:pt x="1783" y="192"/>
                    </a:cubicBezTo>
                    <a:cubicBezTo>
                      <a:pt x="1722" y="92"/>
                      <a:pt x="1559" y="40"/>
                      <a:pt x="1500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7" name="Freeform 20"/>
              <p:cNvSpPr>
                <a:spLocks/>
              </p:cNvSpPr>
              <p:nvPr/>
            </p:nvSpPr>
            <p:spPr bwMode="auto">
              <a:xfrm>
                <a:off x="786" y="3177"/>
                <a:ext cx="679" cy="1157"/>
              </a:xfrm>
              <a:custGeom>
                <a:avLst/>
                <a:gdLst>
                  <a:gd name="T0" fmla="*/ 0 w 679"/>
                  <a:gd name="T1" fmla="*/ 1157 h 1157"/>
                  <a:gd name="T2" fmla="*/ 247 w 679"/>
                  <a:gd name="T3" fmla="*/ 1065 h 1157"/>
                  <a:gd name="T4" fmla="*/ 585 w 679"/>
                  <a:gd name="T5" fmla="*/ 800 h 1157"/>
                  <a:gd name="T6" fmla="*/ 677 w 679"/>
                  <a:gd name="T7" fmla="*/ 343 h 1157"/>
                  <a:gd name="T8" fmla="*/ 572 w 679"/>
                  <a:gd name="T9" fmla="*/ 0 h 11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79"/>
                  <a:gd name="T16" fmla="*/ 0 h 1157"/>
                  <a:gd name="T17" fmla="*/ 679 w 679"/>
                  <a:gd name="T18" fmla="*/ 1157 h 11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79" h="1157">
                    <a:moveTo>
                      <a:pt x="0" y="1157"/>
                    </a:moveTo>
                    <a:cubicBezTo>
                      <a:pt x="43" y="1142"/>
                      <a:pt x="150" y="1125"/>
                      <a:pt x="247" y="1065"/>
                    </a:cubicBezTo>
                    <a:cubicBezTo>
                      <a:pt x="344" y="1005"/>
                      <a:pt x="513" y="920"/>
                      <a:pt x="585" y="800"/>
                    </a:cubicBezTo>
                    <a:cubicBezTo>
                      <a:pt x="657" y="680"/>
                      <a:pt x="679" y="476"/>
                      <a:pt x="677" y="343"/>
                    </a:cubicBezTo>
                    <a:cubicBezTo>
                      <a:pt x="675" y="210"/>
                      <a:pt x="594" y="71"/>
                      <a:pt x="572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8" name="Freeform 21"/>
              <p:cNvSpPr>
                <a:spLocks/>
              </p:cNvSpPr>
              <p:nvPr/>
            </p:nvSpPr>
            <p:spPr bwMode="auto">
              <a:xfrm>
                <a:off x="2889" y="567"/>
                <a:ext cx="2752" cy="969"/>
              </a:xfrm>
              <a:custGeom>
                <a:avLst/>
                <a:gdLst>
                  <a:gd name="T0" fmla="*/ 0 w 2752"/>
                  <a:gd name="T1" fmla="*/ 558 h 969"/>
                  <a:gd name="T2" fmla="*/ 777 w 2752"/>
                  <a:gd name="T3" fmla="*/ 786 h 969"/>
                  <a:gd name="T4" fmla="*/ 1865 w 2752"/>
                  <a:gd name="T5" fmla="*/ 905 h 969"/>
                  <a:gd name="T6" fmla="*/ 2551 w 2752"/>
                  <a:gd name="T7" fmla="*/ 548 h 969"/>
                  <a:gd name="T8" fmla="*/ 2752 w 2752"/>
                  <a:gd name="T9" fmla="*/ 0 h 9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52"/>
                  <a:gd name="T16" fmla="*/ 0 h 969"/>
                  <a:gd name="T17" fmla="*/ 2752 w 2752"/>
                  <a:gd name="T18" fmla="*/ 969 h 9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52" h="969">
                    <a:moveTo>
                      <a:pt x="0" y="558"/>
                    </a:moveTo>
                    <a:cubicBezTo>
                      <a:pt x="129" y="596"/>
                      <a:pt x="466" y="728"/>
                      <a:pt x="777" y="786"/>
                    </a:cubicBezTo>
                    <a:cubicBezTo>
                      <a:pt x="1088" y="844"/>
                      <a:pt x="1591" y="969"/>
                      <a:pt x="1865" y="905"/>
                    </a:cubicBezTo>
                    <a:cubicBezTo>
                      <a:pt x="2139" y="841"/>
                      <a:pt x="2368" y="768"/>
                      <a:pt x="2551" y="548"/>
                    </a:cubicBezTo>
                    <a:cubicBezTo>
                      <a:pt x="2734" y="328"/>
                      <a:pt x="2710" y="114"/>
                      <a:pt x="2752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59" name="Freeform 22"/>
              <p:cNvSpPr>
                <a:spLocks/>
              </p:cNvSpPr>
              <p:nvPr/>
            </p:nvSpPr>
            <p:spPr bwMode="auto">
              <a:xfrm>
                <a:off x="3483" y="594"/>
                <a:ext cx="118" cy="723"/>
              </a:xfrm>
              <a:custGeom>
                <a:avLst/>
                <a:gdLst>
                  <a:gd name="T0" fmla="*/ 0 w 118"/>
                  <a:gd name="T1" fmla="*/ 723 h 723"/>
                  <a:gd name="T2" fmla="*/ 101 w 118"/>
                  <a:gd name="T3" fmla="*/ 412 h 723"/>
                  <a:gd name="T4" fmla="*/ 101 w 118"/>
                  <a:gd name="T5" fmla="*/ 0 h 723"/>
                  <a:gd name="T6" fmla="*/ 0 60000 65536"/>
                  <a:gd name="T7" fmla="*/ 0 60000 65536"/>
                  <a:gd name="T8" fmla="*/ 0 60000 65536"/>
                  <a:gd name="T9" fmla="*/ 0 w 118"/>
                  <a:gd name="T10" fmla="*/ 0 h 723"/>
                  <a:gd name="T11" fmla="*/ 118 w 118"/>
                  <a:gd name="T12" fmla="*/ 723 h 7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8" h="723">
                    <a:moveTo>
                      <a:pt x="0" y="723"/>
                    </a:moveTo>
                    <a:cubicBezTo>
                      <a:pt x="17" y="671"/>
                      <a:pt x="84" y="532"/>
                      <a:pt x="101" y="412"/>
                    </a:cubicBezTo>
                    <a:cubicBezTo>
                      <a:pt x="118" y="292"/>
                      <a:pt x="101" y="86"/>
                      <a:pt x="101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0" name="Freeform 23"/>
              <p:cNvSpPr>
                <a:spLocks/>
              </p:cNvSpPr>
              <p:nvPr/>
            </p:nvSpPr>
            <p:spPr bwMode="auto">
              <a:xfrm>
                <a:off x="1426" y="2999"/>
                <a:ext cx="505" cy="1344"/>
              </a:xfrm>
              <a:custGeom>
                <a:avLst/>
                <a:gdLst>
                  <a:gd name="T0" fmla="*/ 0 w 505"/>
                  <a:gd name="T1" fmla="*/ 1344 h 1344"/>
                  <a:gd name="T2" fmla="*/ 302 w 505"/>
                  <a:gd name="T3" fmla="*/ 1006 h 1344"/>
                  <a:gd name="T4" fmla="*/ 476 w 505"/>
                  <a:gd name="T5" fmla="*/ 649 h 1344"/>
                  <a:gd name="T6" fmla="*/ 476 w 505"/>
                  <a:gd name="T7" fmla="*/ 0 h 13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5"/>
                  <a:gd name="T13" fmla="*/ 0 h 1344"/>
                  <a:gd name="T14" fmla="*/ 505 w 505"/>
                  <a:gd name="T15" fmla="*/ 1344 h 13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5" h="1344">
                    <a:moveTo>
                      <a:pt x="0" y="1344"/>
                    </a:moveTo>
                    <a:cubicBezTo>
                      <a:pt x="50" y="1289"/>
                      <a:pt x="223" y="1122"/>
                      <a:pt x="302" y="1006"/>
                    </a:cubicBezTo>
                    <a:cubicBezTo>
                      <a:pt x="381" y="890"/>
                      <a:pt x="447" y="817"/>
                      <a:pt x="476" y="649"/>
                    </a:cubicBezTo>
                    <a:cubicBezTo>
                      <a:pt x="505" y="481"/>
                      <a:pt x="476" y="135"/>
                      <a:pt x="476" y="0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1" name="Freeform 24"/>
              <p:cNvSpPr>
                <a:spLocks/>
              </p:cNvSpPr>
              <p:nvPr/>
            </p:nvSpPr>
            <p:spPr bwMode="auto">
              <a:xfrm>
                <a:off x="1828" y="3840"/>
                <a:ext cx="915" cy="421"/>
              </a:xfrm>
              <a:custGeom>
                <a:avLst/>
                <a:gdLst>
                  <a:gd name="T0" fmla="*/ 0 w 887"/>
                  <a:gd name="T1" fmla="*/ 0 h 421"/>
                  <a:gd name="T2" fmla="*/ 392 w 887"/>
                  <a:gd name="T3" fmla="*/ 229 h 421"/>
                  <a:gd name="T4" fmla="*/ 974 w 887"/>
                  <a:gd name="T5" fmla="*/ 421 h 421"/>
                  <a:gd name="T6" fmla="*/ 0 60000 65536"/>
                  <a:gd name="T7" fmla="*/ 0 60000 65536"/>
                  <a:gd name="T8" fmla="*/ 0 60000 65536"/>
                  <a:gd name="T9" fmla="*/ 0 w 887"/>
                  <a:gd name="T10" fmla="*/ 0 h 421"/>
                  <a:gd name="T11" fmla="*/ 887 w 887"/>
                  <a:gd name="T12" fmla="*/ 421 h 4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87" h="421">
                    <a:moveTo>
                      <a:pt x="0" y="0"/>
                    </a:moveTo>
                    <a:cubicBezTo>
                      <a:pt x="59" y="38"/>
                      <a:pt x="209" y="159"/>
                      <a:pt x="357" y="229"/>
                    </a:cubicBezTo>
                    <a:cubicBezTo>
                      <a:pt x="505" y="299"/>
                      <a:pt x="777" y="381"/>
                      <a:pt x="887" y="421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2" name="Text Box 25"/>
              <p:cNvSpPr txBox="1">
                <a:spLocks noChangeArrowheads="1"/>
              </p:cNvSpPr>
              <p:nvPr/>
            </p:nvSpPr>
            <p:spPr bwMode="auto">
              <a:xfrm>
                <a:off x="4141" y="2149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S6</a:t>
                </a:r>
              </a:p>
            </p:txBody>
          </p:sp>
          <p:sp>
            <p:nvSpPr>
              <p:cNvPr id="10363" name="Text Box 26"/>
              <p:cNvSpPr txBox="1">
                <a:spLocks noChangeArrowheads="1"/>
              </p:cNvSpPr>
              <p:nvPr/>
            </p:nvSpPr>
            <p:spPr bwMode="auto">
              <a:xfrm>
                <a:off x="3040" y="3160"/>
                <a:ext cx="23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S7</a:t>
                </a:r>
              </a:p>
            </p:txBody>
          </p:sp>
          <p:sp>
            <p:nvSpPr>
              <p:cNvPr id="10364" name="Text Box 27"/>
              <p:cNvSpPr txBox="1">
                <a:spLocks noChangeArrowheads="1"/>
              </p:cNvSpPr>
              <p:nvPr/>
            </p:nvSpPr>
            <p:spPr bwMode="auto">
              <a:xfrm>
                <a:off x="3953" y="1433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S4</a:t>
                </a:r>
              </a:p>
            </p:txBody>
          </p:sp>
          <p:sp>
            <p:nvSpPr>
              <p:cNvPr id="10365" name="Text Box 28"/>
              <p:cNvSpPr txBox="1">
                <a:spLocks noChangeArrowheads="1"/>
              </p:cNvSpPr>
              <p:nvPr/>
            </p:nvSpPr>
            <p:spPr bwMode="auto">
              <a:xfrm>
                <a:off x="2660" y="2077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S3</a:t>
                </a:r>
              </a:p>
            </p:txBody>
          </p:sp>
          <p:sp>
            <p:nvSpPr>
              <p:cNvPr id="10366" name="Text Box 29"/>
              <p:cNvSpPr txBox="1">
                <a:spLocks noChangeArrowheads="1"/>
              </p:cNvSpPr>
              <p:nvPr/>
            </p:nvSpPr>
            <p:spPr bwMode="auto">
              <a:xfrm>
                <a:off x="1412" y="3580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S2</a:t>
                </a:r>
              </a:p>
            </p:txBody>
          </p:sp>
          <p:sp>
            <p:nvSpPr>
              <p:cNvPr id="10367" name="Text Box 30"/>
              <p:cNvSpPr txBox="1">
                <a:spLocks noChangeArrowheads="1"/>
              </p:cNvSpPr>
              <p:nvPr/>
            </p:nvSpPr>
            <p:spPr bwMode="auto">
              <a:xfrm>
                <a:off x="1870" y="3598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rgbClr val="009900"/>
                    </a:solidFill>
                    <a:ea typeface="PMingLiU" pitchFamily="18" charset="-120"/>
                  </a:rPr>
                  <a:t>S8</a:t>
                </a:r>
              </a:p>
            </p:txBody>
          </p:sp>
        </p:grpSp>
        <p:sp>
          <p:nvSpPr>
            <p:cNvPr id="10349" name="AutoShape 31"/>
            <p:cNvSpPr>
              <a:spLocks noChangeArrowheads="1"/>
            </p:cNvSpPr>
            <p:nvPr/>
          </p:nvSpPr>
          <p:spPr bwMode="auto">
            <a:xfrm>
              <a:off x="2523" y="3245"/>
              <a:ext cx="228" cy="184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0350" name="AutoShape 32"/>
            <p:cNvSpPr>
              <a:spLocks noChangeArrowheads="1"/>
            </p:cNvSpPr>
            <p:nvPr/>
          </p:nvSpPr>
          <p:spPr bwMode="auto">
            <a:xfrm>
              <a:off x="2147" y="2933"/>
              <a:ext cx="228" cy="184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247775" y="914400"/>
            <a:ext cx="6734175" cy="5943600"/>
            <a:chOff x="786" y="576"/>
            <a:chExt cx="4242" cy="3744"/>
          </a:xfrm>
        </p:grpSpPr>
        <p:grpSp>
          <p:nvGrpSpPr>
            <p:cNvPr id="10335" name="Group 34"/>
            <p:cNvGrpSpPr>
              <a:grpSpLocks/>
            </p:cNvGrpSpPr>
            <p:nvPr/>
          </p:nvGrpSpPr>
          <p:grpSpPr bwMode="auto">
            <a:xfrm>
              <a:off x="786" y="576"/>
              <a:ext cx="4242" cy="3744"/>
              <a:chOff x="786" y="576"/>
              <a:chExt cx="4242" cy="3744"/>
            </a:xfrm>
          </p:grpSpPr>
          <p:sp>
            <p:nvSpPr>
              <p:cNvPr id="10337" name="Freeform 35"/>
              <p:cNvSpPr>
                <a:spLocks/>
              </p:cNvSpPr>
              <p:nvPr/>
            </p:nvSpPr>
            <p:spPr bwMode="auto">
              <a:xfrm>
                <a:off x="786" y="2986"/>
                <a:ext cx="1115" cy="1334"/>
              </a:xfrm>
              <a:custGeom>
                <a:avLst/>
                <a:gdLst>
                  <a:gd name="T0" fmla="*/ 0 w 1115"/>
                  <a:gd name="T1" fmla="*/ 1334 h 1334"/>
                  <a:gd name="T2" fmla="*/ 448 w 1115"/>
                  <a:gd name="T3" fmla="*/ 868 h 1334"/>
                  <a:gd name="T4" fmla="*/ 915 w 1115"/>
                  <a:gd name="T5" fmla="*/ 383 h 1334"/>
                  <a:gd name="T6" fmla="*/ 1115 w 1115"/>
                  <a:gd name="T7" fmla="*/ 0 h 133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5"/>
                  <a:gd name="T13" fmla="*/ 0 h 1334"/>
                  <a:gd name="T14" fmla="*/ 1115 w 1115"/>
                  <a:gd name="T15" fmla="*/ 1334 h 133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5" h="1334">
                    <a:moveTo>
                      <a:pt x="0" y="1334"/>
                    </a:moveTo>
                    <a:cubicBezTo>
                      <a:pt x="75" y="1256"/>
                      <a:pt x="189" y="1031"/>
                      <a:pt x="448" y="868"/>
                    </a:cubicBezTo>
                    <a:cubicBezTo>
                      <a:pt x="707" y="705"/>
                      <a:pt x="804" y="528"/>
                      <a:pt x="915" y="383"/>
                    </a:cubicBezTo>
                    <a:cubicBezTo>
                      <a:pt x="1026" y="238"/>
                      <a:pt x="1073" y="80"/>
                      <a:pt x="1115" y="0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38" name="Freeform 36"/>
              <p:cNvSpPr>
                <a:spLocks/>
              </p:cNvSpPr>
              <p:nvPr/>
            </p:nvSpPr>
            <p:spPr bwMode="auto">
              <a:xfrm>
                <a:off x="1902" y="1016"/>
                <a:ext cx="1667" cy="2353"/>
              </a:xfrm>
              <a:custGeom>
                <a:avLst/>
                <a:gdLst>
                  <a:gd name="T0" fmla="*/ 0 w 1667"/>
                  <a:gd name="T1" fmla="*/ 1983 h 2353"/>
                  <a:gd name="T2" fmla="*/ 640 w 1667"/>
                  <a:gd name="T3" fmla="*/ 2339 h 2353"/>
                  <a:gd name="T4" fmla="*/ 1179 w 1667"/>
                  <a:gd name="T5" fmla="*/ 2065 h 2353"/>
                  <a:gd name="T6" fmla="*/ 1389 w 1667"/>
                  <a:gd name="T7" fmla="*/ 1571 h 2353"/>
                  <a:gd name="T8" fmla="*/ 1636 w 1667"/>
                  <a:gd name="T9" fmla="*/ 282 h 2353"/>
                  <a:gd name="T10" fmla="*/ 941 w 1667"/>
                  <a:gd name="T11" fmla="*/ 81 h 23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67"/>
                  <a:gd name="T19" fmla="*/ 0 h 2353"/>
                  <a:gd name="T20" fmla="*/ 1667 w 1667"/>
                  <a:gd name="T21" fmla="*/ 2353 h 235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67" h="2353">
                    <a:moveTo>
                      <a:pt x="0" y="1983"/>
                    </a:moveTo>
                    <a:cubicBezTo>
                      <a:pt x="107" y="2042"/>
                      <a:pt x="444" y="2325"/>
                      <a:pt x="640" y="2339"/>
                    </a:cubicBezTo>
                    <a:cubicBezTo>
                      <a:pt x="836" y="2353"/>
                      <a:pt x="1054" y="2193"/>
                      <a:pt x="1179" y="2065"/>
                    </a:cubicBezTo>
                    <a:cubicBezTo>
                      <a:pt x="1304" y="1937"/>
                      <a:pt x="1313" y="1868"/>
                      <a:pt x="1389" y="1571"/>
                    </a:cubicBezTo>
                    <a:cubicBezTo>
                      <a:pt x="1465" y="1274"/>
                      <a:pt x="1608" y="547"/>
                      <a:pt x="1636" y="282"/>
                    </a:cubicBezTo>
                    <a:cubicBezTo>
                      <a:pt x="1667" y="0"/>
                      <a:pt x="1086" y="123"/>
                      <a:pt x="941" y="81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39" name="Freeform 37"/>
              <p:cNvSpPr>
                <a:spLocks/>
              </p:cNvSpPr>
              <p:nvPr/>
            </p:nvSpPr>
            <p:spPr bwMode="auto">
              <a:xfrm>
                <a:off x="1371" y="3767"/>
                <a:ext cx="1335" cy="512"/>
              </a:xfrm>
              <a:custGeom>
                <a:avLst/>
                <a:gdLst>
                  <a:gd name="T0" fmla="*/ 1393 w 1307"/>
                  <a:gd name="T1" fmla="*/ 512 h 512"/>
                  <a:gd name="T2" fmla="*/ 584 w 1307"/>
                  <a:gd name="T3" fmla="*/ 302 h 512"/>
                  <a:gd name="T4" fmla="*/ 0 w 1307"/>
                  <a:gd name="T5" fmla="*/ 0 h 512"/>
                  <a:gd name="T6" fmla="*/ 0 60000 65536"/>
                  <a:gd name="T7" fmla="*/ 0 60000 65536"/>
                  <a:gd name="T8" fmla="*/ 0 60000 65536"/>
                  <a:gd name="T9" fmla="*/ 0 w 1307"/>
                  <a:gd name="T10" fmla="*/ 0 h 512"/>
                  <a:gd name="T11" fmla="*/ 1307 w 1307"/>
                  <a:gd name="T12" fmla="*/ 512 h 5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07" h="512">
                    <a:moveTo>
                      <a:pt x="1307" y="512"/>
                    </a:moveTo>
                    <a:cubicBezTo>
                      <a:pt x="1181" y="479"/>
                      <a:pt x="766" y="387"/>
                      <a:pt x="548" y="302"/>
                    </a:cubicBezTo>
                    <a:cubicBezTo>
                      <a:pt x="330" y="217"/>
                      <a:pt x="114" y="6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0" name="Freeform 38"/>
              <p:cNvSpPr>
                <a:spLocks/>
              </p:cNvSpPr>
              <p:nvPr/>
            </p:nvSpPr>
            <p:spPr bwMode="auto">
              <a:xfrm>
                <a:off x="3017" y="2633"/>
                <a:ext cx="238" cy="101"/>
              </a:xfrm>
              <a:custGeom>
                <a:avLst/>
                <a:gdLst>
                  <a:gd name="T0" fmla="*/ 0 w 238"/>
                  <a:gd name="T1" fmla="*/ 0 h 101"/>
                  <a:gd name="T2" fmla="*/ 238 w 238"/>
                  <a:gd name="T3" fmla="*/ 101 h 101"/>
                  <a:gd name="T4" fmla="*/ 0 60000 65536"/>
                  <a:gd name="T5" fmla="*/ 0 60000 65536"/>
                  <a:gd name="T6" fmla="*/ 0 w 238"/>
                  <a:gd name="T7" fmla="*/ 0 h 101"/>
                  <a:gd name="T8" fmla="*/ 238 w 238"/>
                  <a:gd name="T9" fmla="*/ 101 h 10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38" h="101">
                    <a:moveTo>
                      <a:pt x="0" y="0"/>
                    </a:moveTo>
                    <a:cubicBezTo>
                      <a:pt x="40" y="17"/>
                      <a:pt x="189" y="80"/>
                      <a:pt x="238" y="101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1" name="Freeform 39"/>
              <p:cNvSpPr>
                <a:spLocks/>
              </p:cNvSpPr>
              <p:nvPr/>
            </p:nvSpPr>
            <p:spPr bwMode="auto">
              <a:xfrm>
                <a:off x="2600" y="3081"/>
                <a:ext cx="125" cy="279"/>
              </a:xfrm>
              <a:custGeom>
                <a:avLst/>
                <a:gdLst>
                  <a:gd name="T0" fmla="*/ 271 w 85"/>
                  <a:gd name="T1" fmla="*/ 0 h 287"/>
                  <a:gd name="T2" fmla="*/ 0 w 85"/>
                  <a:gd name="T3" fmla="*/ 263 h 287"/>
                  <a:gd name="T4" fmla="*/ 0 60000 65536"/>
                  <a:gd name="T5" fmla="*/ 0 60000 65536"/>
                  <a:gd name="T6" fmla="*/ 0 w 85"/>
                  <a:gd name="T7" fmla="*/ 0 h 287"/>
                  <a:gd name="T8" fmla="*/ 85 w 85"/>
                  <a:gd name="T9" fmla="*/ 287 h 28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5" h="287">
                    <a:moveTo>
                      <a:pt x="85" y="0"/>
                    </a:moveTo>
                    <a:cubicBezTo>
                      <a:pt x="71" y="48"/>
                      <a:pt x="18" y="227"/>
                      <a:pt x="0" y="287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2" name="Line 40"/>
              <p:cNvSpPr>
                <a:spLocks noChangeShapeType="1"/>
              </p:cNvSpPr>
              <p:nvPr/>
            </p:nvSpPr>
            <p:spPr bwMode="auto">
              <a:xfrm>
                <a:off x="4004" y="3841"/>
                <a:ext cx="283" cy="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3" name="Text Box 41"/>
              <p:cNvSpPr txBox="1">
                <a:spLocks noChangeArrowheads="1"/>
              </p:cNvSpPr>
              <p:nvPr/>
            </p:nvSpPr>
            <p:spPr bwMode="auto">
              <a:xfrm>
                <a:off x="4296" y="3758"/>
                <a:ext cx="73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1200" b="1">
                    <a:solidFill>
                      <a:schemeClr val="accent1"/>
                    </a:solidFill>
                    <a:latin typeface="Arial Unicode MS" pitchFamily="34" charset="-128"/>
                    <a:ea typeface="Arial Unicode MS" pitchFamily="34" charset="-128"/>
                    <a:cs typeface="Arial Unicode MS" pitchFamily="34" charset="-128"/>
                  </a:rPr>
                  <a:t>SMW3</a:t>
                </a:r>
              </a:p>
            </p:txBody>
          </p:sp>
          <p:sp>
            <p:nvSpPr>
              <p:cNvPr id="10344" name="Freeform 42"/>
              <p:cNvSpPr>
                <a:spLocks/>
              </p:cNvSpPr>
              <p:nvPr/>
            </p:nvSpPr>
            <p:spPr bwMode="auto">
              <a:xfrm>
                <a:off x="3529" y="576"/>
                <a:ext cx="55" cy="814"/>
              </a:xfrm>
              <a:custGeom>
                <a:avLst/>
                <a:gdLst>
                  <a:gd name="T0" fmla="*/ 55 w 55"/>
                  <a:gd name="T1" fmla="*/ 0 h 814"/>
                  <a:gd name="T2" fmla="*/ 0 w 55"/>
                  <a:gd name="T3" fmla="*/ 814 h 814"/>
                  <a:gd name="T4" fmla="*/ 0 60000 65536"/>
                  <a:gd name="T5" fmla="*/ 0 60000 65536"/>
                  <a:gd name="T6" fmla="*/ 0 w 55"/>
                  <a:gd name="T7" fmla="*/ 0 h 814"/>
                  <a:gd name="T8" fmla="*/ 55 w 55"/>
                  <a:gd name="T9" fmla="*/ 814 h 81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5" h="814">
                    <a:moveTo>
                      <a:pt x="55" y="0"/>
                    </a:moveTo>
                    <a:cubicBezTo>
                      <a:pt x="46" y="136"/>
                      <a:pt x="11" y="645"/>
                      <a:pt x="0" y="814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5" name="Freeform 43"/>
              <p:cNvSpPr>
                <a:spLocks/>
              </p:cNvSpPr>
              <p:nvPr/>
            </p:nvSpPr>
            <p:spPr bwMode="auto">
              <a:xfrm>
                <a:off x="1408" y="3163"/>
                <a:ext cx="320" cy="183"/>
              </a:xfrm>
              <a:custGeom>
                <a:avLst/>
                <a:gdLst>
                  <a:gd name="T0" fmla="*/ 0 w 320"/>
                  <a:gd name="T1" fmla="*/ 0 h 183"/>
                  <a:gd name="T2" fmla="*/ 320 w 320"/>
                  <a:gd name="T3" fmla="*/ 183 h 183"/>
                  <a:gd name="T4" fmla="*/ 0 60000 65536"/>
                  <a:gd name="T5" fmla="*/ 0 60000 65536"/>
                  <a:gd name="T6" fmla="*/ 0 w 320"/>
                  <a:gd name="T7" fmla="*/ 0 h 183"/>
                  <a:gd name="T8" fmla="*/ 320 w 320"/>
                  <a:gd name="T9" fmla="*/ 183 h 1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20" h="183">
                    <a:moveTo>
                      <a:pt x="0" y="0"/>
                    </a:moveTo>
                    <a:cubicBezTo>
                      <a:pt x="53" y="32"/>
                      <a:pt x="253" y="145"/>
                      <a:pt x="320" y="183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6" name="Freeform 44"/>
              <p:cNvSpPr>
                <a:spLocks/>
              </p:cNvSpPr>
              <p:nvPr/>
            </p:nvSpPr>
            <p:spPr bwMode="auto">
              <a:xfrm>
                <a:off x="1152" y="3255"/>
                <a:ext cx="485" cy="201"/>
              </a:xfrm>
              <a:custGeom>
                <a:avLst/>
                <a:gdLst>
                  <a:gd name="T0" fmla="*/ 0 w 512"/>
                  <a:gd name="T1" fmla="*/ 0 h 137"/>
                  <a:gd name="T2" fmla="*/ 435 w 512"/>
                  <a:gd name="T3" fmla="*/ 433 h 137"/>
                  <a:gd name="T4" fmla="*/ 0 60000 65536"/>
                  <a:gd name="T5" fmla="*/ 0 60000 65536"/>
                  <a:gd name="T6" fmla="*/ 0 w 512"/>
                  <a:gd name="T7" fmla="*/ 0 h 137"/>
                  <a:gd name="T8" fmla="*/ 512 w 512"/>
                  <a:gd name="T9" fmla="*/ 137 h 13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12" h="137">
                    <a:moveTo>
                      <a:pt x="0" y="0"/>
                    </a:moveTo>
                    <a:cubicBezTo>
                      <a:pt x="85" y="23"/>
                      <a:pt x="405" y="108"/>
                      <a:pt x="512" y="137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47" name="Freeform 45"/>
              <p:cNvSpPr>
                <a:spLocks/>
              </p:cNvSpPr>
              <p:nvPr/>
            </p:nvSpPr>
            <p:spPr bwMode="auto">
              <a:xfrm>
                <a:off x="3448" y="1848"/>
                <a:ext cx="739" cy="227"/>
              </a:xfrm>
              <a:custGeom>
                <a:avLst/>
                <a:gdLst>
                  <a:gd name="T0" fmla="*/ 0 w 739"/>
                  <a:gd name="T1" fmla="*/ 0 h 227"/>
                  <a:gd name="T2" fmla="*/ 338 w 739"/>
                  <a:gd name="T3" fmla="*/ 100 h 227"/>
                  <a:gd name="T4" fmla="*/ 739 w 739"/>
                  <a:gd name="T5" fmla="*/ 227 h 227"/>
                  <a:gd name="T6" fmla="*/ 0 60000 65536"/>
                  <a:gd name="T7" fmla="*/ 0 60000 65536"/>
                  <a:gd name="T8" fmla="*/ 0 60000 65536"/>
                  <a:gd name="T9" fmla="*/ 0 w 739"/>
                  <a:gd name="T10" fmla="*/ 0 h 227"/>
                  <a:gd name="T11" fmla="*/ 739 w 739"/>
                  <a:gd name="T12" fmla="*/ 227 h 2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39" h="227">
                    <a:moveTo>
                      <a:pt x="0" y="0"/>
                    </a:moveTo>
                    <a:cubicBezTo>
                      <a:pt x="56" y="15"/>
                      <a:pt x="215" y="62"/>
                      <a:pt x="338" y="100"/>
                    </a:cubicBezTo>
                    <a:cubicBezTo>
                      <a:pt x="461" y="138"/>
                      <a:pt x="656" y="201"/>
                      <a:pt x="739" y="227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36" name="AutoShape 46"/>
            <p:cNvSpPr>
              <a:spLocks noChangeArrowheads="1"/>
            </p:cNvSpPr>
            <p:nvPr/>
          </p:nvSpPr>
          <p:spPr bwMode="auto">
            <a:xfrm>
              <a:off x="2539" y="3229"/>
              <a:ext cx="228" cy="184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</p:grpSp>
      <p:sp>
        <p:nvSpPr>
          <p:cNvPr id="10254" name="Oval 47"/>
          <p:cNvSpPr>
            <a:spLocks noChangeArrowheads="1"/>
          </p:cNvSpPr>
          <p:nvPr/>
        </p:nvSpPr>
        <p:spPr bwMode="auto">
          <a:xfrm>
            <a:off x="7334250" y="1519238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Text Box 48"/>
          <p:cNvSpPr txBox="1">
            <a:spLocks noChangeArrowheads="1"/>
          </p:cNvSpPr>
          <p:nvPr/>
        </p:nvSpPr>
        <p:spPr bwMode="auto">
          <a:xfrm>
            <a:off x="6437313" y="2967038"/>
            <a:ext cx="827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Okinawa</a:t>
            </a:r>
          </a:p>
        </p:txBody>
      </p:sp>
      <p:sp>
        <p:nvSpPr>
          <p:cNvPr id="10256" name="Text Box 49"/>
          <p:cNvSpPr txBox="1">
            <a:spLocks noChangeArrowheads="1"/>
          </p:cNvSpPr>
          <p:nvPr/>
        </p:nvSpPr>
        <p:spPr bwMode="auto">
          <a:xfrm>
            <a:off x="1106488" y="4868863"/>
            <a:ext cx="9445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Macau</a:t>
            </a:r>
          </a:p>
        </p:txBody>
      </p:sp>
      <p:sp>
        <p:nvSpPr>
          <p:cNvPr id="10257" name="Rectangle 50"/>
          <p:cNvSpPr>
            <a:spLocks noChangeArrowheads="1"/>
          </p:cNvSpPr>
          <p:nvPr/>
        </p:nvSpPr>
        <p:spPr bwMode="auto">
          <a:xfrm>
            <a:off x="0" y="153155"/>
            <a:ext cx="9144000" cy="677108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/>
          <a:p>
            <a:pPr algn="ctr"/>
            <a:r>
              <a:rPr lang="en-US" altLang="zh-TW" sz="4400">
                <a:solidFill>
                  <a:schemeClr val="tx2"/>
                </a:solidFill>
                <a:latin typeface="+mj-lt"/>
                <a:ea typeface="PMingLiU" pitchFamily="18" charset="-120"/>
              </a:rPr>
              <a:t>Other Cable Network</a:t>
            </a:r>
          </a:p>
        </p:txBody>
      </p: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974975" y="914400"/>
            <a:ext cx="6169025" cy="4918075"/>
            <a:chOff x="1874" y="576"/>
            <a:chExt cx="3886" cy="3098"/>
          </a:xfrm>
        </p:grpSpPr>
        <p:sp>
          <p:nvSpPr>
            <p:cNvPr id="10304" name="Line 52"/>
            <p:cNvSpPr>
              <a:spLocks noChangeShapeType="1"/>
            </p:cNvSpPr>
            <p:nvPr/>
          </p:nvSpPr>
          <p:spPr bwMode="auto">
            <a:xfrm>
              <a:off x="4015" y="3584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5" name="Text Box 53"/>
            <p:cNvSpPr txBox="1">
              <a:spLocks noChangeArrowheads="1"/>
            </p:cNvSpPr>
            <p:nvPr/>
          </p:nvSpPr>
          <p:spPr bwMode="auto">
            <a:xfrm>
              <a:off x="4288" y="3501"/>
              <a:ext cx="5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China-US</a:t>
              </a:r>
            </a:p>
          </p:txBody>
        </p:sp>
        <p:sp>
          <p:nvSpPr>
            <p:cNvPr id="10306" name="Freeform 54"/>
            <p:cNvSpPr>
              <a:spLocks/>
            </p:cNvSpPr>
            <p:nvPr/>
          </p:nvSpPr>
          <p:spPr bwMode="auto">
            <a:xfrm>
              <a:off x="2688" y="3117"/>
              <a:ext cx="46" cy="174"/>
            </a:xfrm>
            <a:custGeom>
              <a:avLst/>
              <a:gdLst>
                <a:gd name="T0" fmla="*/ 4 w 146"/>
                <a:gd name="T1" fmla="*/ 0 h 174"/>
                <a:gd name="T2" fmla="*/ 0 w 146"/>
                <a:gd name="T3" fmla="*/ 174 h 174"/>
                <a:gd name="T4" fmla="*/ 0 60000 65536"/>
                <a:gd name="T5" fmla="*/ 0 60000 65536"/>
                <a:gd name="T6" fmla="*/ 0 w 146"/>
                <a:gd name="T7" fmla="*/ 0 h 174"/>
                <a:gd name="T8" fmla="*/ 146 w 146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6" h="174">
                  <a:moveTo>
                    <a:pt x="146" y="0"/>
                  </a:moveTo>
                  <a:cubicBezTo>
                    <a:pt x="122" y="29"/>
                    <a:pt x="30" y="138"/>
                    <a:pt x="0" y="17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7" name="Freeform 55"/>
            <p:cNvSpPr>
              <a:spLocks/>
            </p:cNvSpPr>
            <p:nvPr/>
          </p:nvSpPr>
          <p:spPr bwMode="auto">
            <a:xfrm>
              <a:off x="2880" y="1106"/>
              <a:ext cx="2853" cy="515"/>
            </a:xfrm>
            <a:custGeom>
              <a:avLst/>
              <a:gdLst>
                <a:gd name="T0" fmla="*/ 0 w 2853"/>
                <a:gd name="T1" fmla="*/ 0 h 515"/>
                <a:gd name="T2" fmla="*/ 1371 w 2853"/>
                <a:gd name="T3" fmla="*/ 448 h 515"/>
                <a:gd name="T4" fmla="*/ 2853 w 2853"/>
                <a:gd name="T5" fmla="*/ 403 h 515"/>
                <a:gd name="T6" fmla="*/ 0 60000 65536"/>
                <a:gd name="T7" fmla="*/ 0 60000 65536"/>
                <a:gd name="T8" fmla="*/ 0 60000 65536"/>
                <a:gd name="T9" fmla="*/ 0 w 2853"/>
                <a:gd name="T10" fmla="*/ 0 h 515"/>
                <a:gd name="T11" fmla="*/ 2853 w 2853"/>
                <a:gd name="T12" fmla="*/ 515 h 5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53" h="515">
                  <a:moveTo>
                    <a:pt x="0" y="0"/>
                  </a:moveTo>
                  <a:cubicBezTo>
                    <a:pt x="227" y="75"/>
                    <a:pt x="896" y="381"/>
                    <a:pt x="1371" y="448"/>
                  </a:cubicBezTo>
                  <a:cubicBezTo>
                    <a:pt x="1846" y="515"/>
                    <a:pt x="2544" y="412"/>
                    <a:pt x="2853" y="403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8" name="Freeform 56"/>
            <p:cNvSpPr>
              <a:spLocks/>
            </p:cNvSpPr>
            <p:nvPr/>
          </p:nvSpPr>
          <p:spPr bwMode="auto">
            <a:xfrm>
              <a:off x="1874" y="1125"/>
              <a:ext cx="1471" cy="2182"/>
            </a:xfrm>
            <a:custGeom>
              <a:avLst/>
              <a:gdLst>
                <a:gd name="T0" fmla="*/ 0 w 1471"/>
                <a:gd name="T1" fmla="*/ 1874 h 2182"/>
                <a:gd name="T2" fmla="*/ 759 w 1471"/>
                <a:gd name="T3" fmla="*/ 2157 h 2182"/>
                <a:gd name="T4" fmla="*/ 1143 w 1471"/>
                <a:gd name="T5" fmla="*/ 2002 h 2182"/>
                <a:gd name="T6" fmla="*/ 1436 w 1471"/>
                <a:gd name="T7" fmla="*/ 1078 h 2182"/>
                <a:gd name="T8" fmla="*/ 1353 w 1471"/>
                <a:gd name="T9" fmla="*/ 393 h 2182"/>
                <a:gd name="T10" fmla="*/ 1006 w 1471"/>
                <a:gd name="T11" fmla="*/ 0 h 21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71"/>
                <a:gd name="T19" fmla="*/ 0 h 2182"/>
                <a:gd name="T20" fmla="*/ 1471 w 1471"/>
                <a:gd name="T21" fmla="*/ 2182 h 21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71" h="2182">
                  <a:moveTo>
                    <a:pt x="0" y="1874"/>
                  </a:moveTo>
                  <a:cubicBezTo>
                    <a:pt x="126" y="1921"/>
                    <a:pt x="569" y="2136"/>
                    <a:pt x="759" y="2157"/>
                  </a:cubicBezTo>
                  <a:cubicBezTo>
                    <a:pt x="949" y="2178"/>
                    <a:pt x="1030" y="2182"/>
                    <a:pt x="1143" y="2002"/>
                  </a:cubicBezTo>
                  <a:cubicBezTo>
                    <a:pt x="1256" y="1822"/>
                    <a:pt x="1401" y="1346"/>
                    <a:pt x="1436" y="1078"/>
                  </a:cubicBezTo>
                  <a:cubicBezTo>
                    <a:pt x="1471" y="810"/>
                    <a:pt x="1425" y="573"/>
                    <a:pt x="1353" y="393"/>
                  </a:cubicBezTo>
                  <a:cubicBezTo>
                    <a:pt x="1281" y="213"/>
                    <a:pt x="1078" y="82"/>
                    <a:pt x="1006" y="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09" name="Freeform 57"/>
            <p:cNvSpPr>
              <a:spLocks/>
            </p:cNvSpPr>
            <p:nvPr/>
          </p:nvSpPr>
          <p:spPr bwMode="auto">
            <a:xfrm>
              <a:off x="5239" y="576"/>
              <a:ext cx="164" cy="960"/>
            </a:xfrm>
            <a:custGeom>
              <a:avLst/>
              <a:gdLst>
                <a:gd name="T0" fmla="*/ 0 w 164"/>
                <a:gd name="T1" fmla="*/ 960 h 960"/>
                <a:gd name="T2" fmla="*/ 91 w 164"/>
                <a:gd name="T3" fmla="*/ 539 h 960"/>
                <a:gd name="T4" fmla="*/ 164 w 164"/>
                <a:gd name="T5" fmla="*/ 0 h 960"/>
                <a:gd name="T6" fmla="*/ 0 60000 65536"/>
                <a:gd name="T7" fmla="*/ 0 60000 65536"/>
                <a:gd name="T8" fmla="*/ 0 60000 65536"/>
                <a:gd name="T9" fmla="*/ 0 w 164"/>
                <a:gd name="T10" fmla="*/ 0 h 960"/>
                <a:gd name="T11" fmla="*/ 164 w 164"/>
                <a:gd name="T12" fmla="*/ 960 h 9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4" h="960">
                  <a:moveTo>
                    <a:pt x="0" y="960"/>
                  </a:moveTo>
                  <a:cubicBezTo>
                    <a:pt x="15" y="890"/>
                    <a:pt x="64" y="699"/>
                    <a:pt x="91" y="539"/>
                  </a:cubicBezTo>
                  <a:cubicBezTo>
                    <a:pt x="118" y="379"/>
                    <a:pt x="149" y="112"/>
                    <a:pt x="164" y="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0" name="Freeform 58"/>
            <p:cNvSpPr>
              <a:spLocks/>
            </p:cNvSpPr>
            <p:nvPr/>
          </p:nvSpPr>
          <p:spPr bwMode="auto">
            <a:xfrm>
              <a:off x="3337" y="585"/>
              <a:ext cx="265" cy="695"/>
            </a:xfrm>
            <a:custGeom>
              <a:avLst/>
              <a:gdLst>
                <a:gd name="T0" fmla="*/ 265 w 265"/>
                <a:gd name="T1" fmla="*/ 0 h 695"/>
                <a:gd name="T2" fmla="*/ 119 w 265"/>
                <a:gd name="T3" fmla="*/ 439 h 695"/>
                <a:gd name="T4" fmla="*/ 0 w 265"/>
                <a:gd name="T5" fmla="*/ 695 h 695"/>
                <a:gd name="T6" fmla="*/ 0 60000 65536"/>
                <a:gd name="T7" fmla="*/ 0 60000 65536"/>
                <a:gd name="T8" fmla="*/ 0 60000 65536"/>
                <a:gd name="T9" fmla="*/ 0 w 265"/>
                <a:gd name="T10" fmla="*/ 0 h 695"/>
                <a:gd name="T11" fmla="*/ 265 w 265"/>
                <a:gd name="T12" fmla="*/ 695 h 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5" h="695">
                  <a:moveTo>
                    <a:pt x="265" y="0"/>
                  </a:moveTo>
                  <a:cubicBezTo>
                    <a:pt x="241" y="73"/>
                    <a:pt x="163" y="323"/>
                    <a:pt x="119" y="439"/>
                  </a:cubicBezTo>
                  <a:cubicBezTo>
                    <a:pt x="75" y="555"/>
                    <a:pt x="25" y="642"/>
                    <a:pt x="0" y="695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1" name="Text Box 59"/>
            <p:cNvSpPr txBox="1">
              <a:spLocks noChangeArrowheads="1"/>
            </p:cNvSpPr>
            <p:nvPr/>
          </p:nvSpPr>
          <p:spPr bwMode="auto">
            <a:xfrm>
              <a:off x="3354" y="1318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N3</a:t>
              </a:r>
            </a:p>
          </p:txBody>
        </p:sp>
        <p:sp>
          <p:nvSpPr>
            <p:cNvPr id="10312" name="Text Box 60"/>
            <p:cNvSpPr txBox="1">
              <a:spLocks noChangeArrowheads="1"/>
            </p:cNvSpPr>
            <p:nvPr/>
          </p:nvSpPr>
          <p:spPr bwMode="auto">
            <a:xfrm>
              <a:off x="2583" y="3471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S1</a:t>
              </a:r>
            </a:p>
          </p:txBody>
        </p:sp>
        <p:sp>
          <p:nvSpPr>
            <p:cNvPr id="10313" name="Text Box 61"/>
            <p:cNvSpPr txBox="1">
              <a:spLocks noChangeArrowheads="1"/>
            </p:cNvSpPr>
            <p:nvPr/>
          </p:nvSpPr>
          <p:spPr bwMode="auto">
            <a:xfrm>
              <a:off x="3286" y="840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N2</a:t>
              </a:r>
            </a:p>
          </p:txBody>
        </p:sp>
        <p:sp>
          <p:nvSpPr>
            <p:cNvPr id="10314" name="Text Box 62"/>
            <p:cNvSpPr txBox="1">
              <a:spLocks noChangeArrowheads="1"/>
            </p:cNvSpPr>
            <p:nvPr/>
          </p:nvSpPr>
          <p:spPr bwMode="auto">
            <a:xfrm>
              <a:off x="2202" y="3180"/>
              <a:ext cx="30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W3</a:t>
              </a:r>
            </a:p>
          </p:txBody>
        </p:sp>
        <p:sp>
          <p:nvSpPr>
            <p:cNvPr id="10315" name="Text Box 63"/>
            <p:cNvSpPr txBox="1">
              <a:spLocks noChangeArrowheads="1"/>
            </p:cNvSpPr>
            <p:nvPr/>
          </p:nvSpPr>
          <p:spPr bwMode="auto">
            <a:xfrm>
              <a:off x="3058" y="1038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N1</a:t>
              </a:r>
            </a:p>
          </p:txBody>
        </p:sp>
        <p:sp>
          <p:nvSpPr>
            <p:cNvPr id="10316" name="Text Box 64"/>
            <p:cNvSpPr txBox="1">
              <a:spLocks noChangeArrowheads="1"/>
            </p:cNvSpPr>
            <p:nvPr/>
          </p:nvSpPr>
          <p:spPr bwMode="auto">
            <a:xfrm>
              <a:off x="3127" y="2716"/>
              <a:ext cx="2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W1</a:t>
              </a:r>
            </a:p>
          </p:txBody>
        </p:sp>
        <p:sp>
          <p:nvSpPr>
            <p:cNvPr id="10317" name="Text Box 65"/>
            <p:cNvSpPr txBox="1">
              <a:spLocks noChangeArrowheads="1"/>
            </p:cNvSpPr>
            <p:nvPr/>
          </p:nvSpPr>
          <p:spPr bwMode="auto">
            <a:xfrm>
              <a:off x="2695" y="3123"/>
              <a:ext cx="3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W2</a:t>
              </a:r>
            </a:p>
          </p:txBody>
        </p:sp>
        <p:sp>
          <p:nvSpPr>
            <p:cNvPr id="10318" name="Text Box 66"/>
            <p:cNvSpPr txBox="1">
              <a:spLocks noChangeArrowheads="1"/>
            </p:cNvSpPr>
            <p:nvPr/>
          </p:nvSpPr>
          <p:spPr bwMode="auto">
            <a:xfrm>
              <a:off x="3611" y="951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N4</a:t>
              </a:r>
            </a:p>
          </p:txBody>
        </p:sp>
        <p:sp>
          <p:nvSpPr>
            <p:cNvPr id="10319" name="Text Box 67"/>
            <p:cNvSpPr txBox="1">
              <a:spLocks noChangeArrowheads="1"/>
            </p:cNvSpPr>
            <p:nvPr/>
          </p:nvSpPr>
          <p:spPr bwMode="auto">
            <a:xfrm>
              <a:off x="4439" y="1413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N5</a:t>
              </a:r>
            </a:p>
          </p:txBody>
        </p:sp>
        <p:sp>
          <p:nvSpPr>
            <p:cNvPr id="10320" name="Text Box 68"/>
            <p:cNvSpPr txBox="1">
              <a:spLocks noChangeArrowheads="1"/>
            </p:cNvSpPr>
            <p:nvPr/>
          </p:nvSpPr>
          <p:spPr bwMode="auto">
            <a:xfrm>
              <a:off x="5512" y="1518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N9</a:t>
              </a:r>
            </a:p>
          </p:txBody>
        </p:sp>
        <p:sp>
          <p:nvSpPr>
            <p:cNvPr id="10321" name="Freeform 69"/>
            <p:cNvSpPr>
              <a:spLocks/>
            </p:cNvSpPr>
            <p:nvPr/>
          </p:nvSpPr>
          <p:spPr bwMode="auto">
            <a:xfrm>
              <a:off x="1874" y="2615"/>
              <a:ext cx="3868" cy="879"/>
            </a:xfrm>
            <a:custGeom>
              <a:avLst/>
              <a:gdLst>
                <a:gd name="T0" fmla="*/ 3868 w 3868"/>
                <a:gd name="T1" fmla="*/ 0 h 879"/>
                <a:gd name="T2" fmla="*/ 1545 w 3868"/>
                <a:gd name="T3" fmla="*/ 731 h 879"/>
                <a:gd name="T4" fmla="*/ 622 w 3868"/>
                <a:gd name="T5" fmla="*/ 823 h 879"/>
                <a:gd name="T6" fmla="*/ 0 w 3868"/>
                <a:gd name="T7" fmla="*/ 393 h 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8"/>
                <a:gd name="T13" fmla="*/ 0 h 879"/>
                <a:gd name="T14" fmla="*/ 3868 w 3868"/>
                <a:gd name="T15" fmla="*/ 879 h 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8" h="879">
                  <a:moveTo>
                    <a:pt x="3868" y="0"/>
                  </a:moveTo>
                  <a:cubicBezTo>
                    <a:pt x="3481" y="120"/>
                    <a:pt x="2086" y="594"/>
                    <a:pt x="1545" y="731"/>
                  </a:cubicBezTo>
                  <a:cubicBezTo>
                    <a:pt x="1004" y="868"/>
                    <a:pt x="879" y="879"/>
                    <a:pt x="622" y="823"/>
                  </a:cubicBezTo>
                  <a:cubicBezTo>
                    <a:pt x="365" y="767"/>
                    <a:pt x="130" y="483"/>
                    <a:pt x="0" y="393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2" name="Freeform 70"/>
            <p:cNvSpPr>
              <a:spLocks/>
            </p:cNvSpPr>
            <p:nvPr/>
          </p:nvSpPr>
          <p:spPr bwMode="auto">
            <a:xfrm>
              <a:off x="4224" y="2075"/>
              <a:ext cx="274" cy="932"/>
            </a:xfrm>
            <a:custGeom>
              <a:avLst/>
              <a:gdLst>
                <a:gd name="T0" fmla="*/ 0 w 283"/>
                <a:gd name="T1" fmla="*/ 0 h 960"/>
                <a:gd name="T2" fmla="*/ 125 w 283"/>
                <a:gd name="T3" fmla="*/ 460 h 960"/>
                <a:gd name="T4" fmla="*/ 257 w 283"/>
                <a:gd name="T5" fmla="*/ 879 h 960"/>
                <a:gd name="T6" fmla="*/ 0 60000 65536"/>
                <a:gd name="T7" fmla="*/ 0 60000 65536"/>
                <a:gd name="T8" fmla="*/ 0 60000 65536"/>
                <a:gd name="T9" fmla="*/ 0 w 283"/>
                <a:gd name="T10" fmla="*/ 0 h 960"/>
                <a:gd name="T11" fmla="*/ 283 w 283"/>
                <a:gd name="T12" fmla="*/ 960 h 9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3" h="960">
                  <a:moveTo>
                    <a:pt x="0" y="0"/>
                  </a:moveTo>
                  <a:cubicBezTo>
                    <a:pt x="23" y="84"/>
                    <a:pt x="90" y="343"/>
                    <a:pt x="137" y="503"/>
                  </a:cubicBezTo>
                  <a:cubicBezTo>
                    <a:pt x="184" y="663"/>
                    <a:pt x="253" y="865"/>
                    <a:pt x="283" y="96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3" name="Freeform 71"/>
            <p:cNvSpPr>
              <a:spLocks/>
            </p:cNvSpPr>
            <p:nvPr/>
          </p:nvSpPr>
          <p:spPr bwMode="auto">
            <a:xfrm>
              <a:off x="3630" y="594"/>
              <a:ext cx="36" cy="787"/>
            </a:xfrm>
            <a:custGeom>
              <a:avLst/>
              <a:gdLst>
                <a:gd name="T0" fmla="*/ 36 w 36"/>
                <a:gd name="T1" fmla="*/ 0 h 787"/>
                <a:gd name="T2" fmla="*/ 13 w 36"/>
                <a:gd name="T3" fmla="*/ 526 h 787"/>
                <a:gd name="T4" fmla="*/ 0 w 36"/>
                <a:gd name="T5" fmla="*/ 787 h 787"/>
                <a:gd name="T6" fmla="*/ 0 60000 65536"/>
                <a:gd name="T7" fmla="*/ 0 60000 65536"/>
                <a:gd name="T8" fmla="*/ 0 60000 65536"/>
                <a:gd name="T9" fmla="*/ 0 w 36"/>
                <a:gd name="T10" fmla="*/ 0 h 787"/>
                <a:gd name="T11" fmla="*/ 36 w 36"/>
                <a:gd name="T12" fmla="*/ 787 h 7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787">
                  <a:moveTo>
                    <a:pt x="36" y="0"/>
                  </a:moveTo>
                  <a:cubicBezTo>
                    <a:pt x="31" y="88"/>
                    <a:pt x="19" y="395"/>
                    <a:pt x="13" y="526"/>
                  </a:cubicBezTo>
                  <a:cubicBezTo>
                    <a:pt x="7" y="657"/>
                    <a:pt x="3" y="733"/>
                    <a:pt x="0" y="787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4" name="Freeform 72"/>
            <p:cNvSpPr>
              <a:spLocks/>
            </p:cNvSpPr>
            <p:nvPr/>
          </p:nvSpPr>
          <p:spPr bwMode="auto">
            <a:xfrm>
              <a:off x="5486" y="576"/>
              <a:ext cx="82" cy="942"/>
            </a:xfrm>
            <a:custGeom>
              <a:avLst/>
              <a:gdLst>
                <a:gd name="T0" fmla="*/ 82 w 82"/>
                <a:gd name="T1" fmla="*/ 942 h 942"/>
                <a:gd name="T2" fmla="*/ 36 w 82"/>
                <a:gd name="T3" fmla="*/ 466 h 942"/>
                <a:gd name="T4" fmla="*/ 0 w 82"/>
                <a:gd name="T5" fmla="*/ 0 h 942"/>
                <a:gd name="T6" fmla="*/ 0 60000 65536"/>
                <a:gd name="T7" fmla="*/ 0 60000 65536"/>
                <a:gd name="T8" fmla="*/ 0 60000 65536"/>
                <a:gd name="T9" fmla="*/ 0 w 82"/>
                <a:gd name="T10" fmla="*/ 0 h 942"/>
                <a:gd name="T11" fmla="*/ 82 w 82"/>
                <a:gd name="T12" fmla="*/ 942 h 9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942">
                  <a:moveTo>
                    <a:pt x="82" y="942"/>
                  </a:moveTo>
                  <a:cubicBezTo>
                    <a:pt x="76" y="863"/>
                    <a:pt x="50" y="623"/>
                    <a:pt x="36" y="466"/>
                  </a:cubicBezTo>
                  <a:cubicBezTo>
                    <a:pt x="22" y="309"/>
                    <a:pt x="7" y="97"/>
                    <a:pt x="0" y="0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5" name="Freeform 73"/>
            <p:cNvSpPr>
              <a:spLocks/>
            </p:cNvSpPr>
            <p:nvPr/>
          </p:nvSpPr>
          <p:spPr bwMode="auto">
            <a:xfrm>
              <a:off x="4178" y="2094"/>
              <a:ext cx="28" cy="1014"/>
            </a:xfrm>
            <a:custGeom>
              <a:avLst/>
              <a:gdLst>
                <a:gd name="T0" fmla="*/ 28 w 28"/>
                <a:gd name="T1" fmla="*/ 0 h 1005"/>
                <a:gd name="T2" fmla="*/ 0 w 28"/>
                <a:gd name="T3" fmla="*/ 545 h 1005"/>
                <a:gd name="T4" fmla="*/ 27 w 28"/>
                <a:gd name="T5" fmla="*/ 1032 h 1005"/>
                <a:gd name="T6" fmla="*/ 0 60000 65536"/>
                <a:gd name="T7" fmla="*/ 0 60000 65536"/>
                <a:gd name="T8" fmla="*/ 0 60000 65536"/>
                <a:gd name="T9" fmla="*/ 0 w 28"/>
                <a:gd name="T10" fmla="*/ 0 h 1005"/>
                <a:gd name="T11" fmla="*/ 28 w 28"/>
                <a:gd name="T12" fmla="*/ 1005 h 10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005">
                  <a:moveTo>
                    <a:pt x="28" y="0"/>
                  </a:moveTo>
                  <a:cubicBezTo>
                    <a:pt x="22" y="88"/>
                    <a:pt x="0" y="363"/>
                    <a:pt x="0" y="530"/>
                  </a:cubicBezTo>
                  <a:cubicBezTo>
                    <a:pt x="0" y="697"/>
                    <a:pt x="22" y="906"/>
                    <a:pt x="27" y="1005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26" name="Text Box 74"/>
            <p:cNvSpPr txBox="1">
              <a:spLocks noChangeArrowheads="1"/>
            </p:cNvSpPr>
            <p:nvPr/>
          </p:nvSpPr>
          <p:spPr bwMode="auto">
            <a:xfrm>
              <a:off x="5139" y="1024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N6</a:t>
              </a:r>
            </a:p>
          </p:txBody>
        </p:sp>
        <p:sp>
          <p:nvSpPr>
            <p:cNvPr id="10327" name="Text Box 75"/>
            <p:cNvSpPr txBox="1">
              <a:spLocks noChangeArrowheads="1"/>
            </p:cNvSpPr>
            <p:nvPr/>
          </p:nvSpPr>
          <p:spPr bwMode="auto">
            <a:xfrm>
              <a:off x="5290" y="1505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N7</a:t>
              </a:r>
            </a:p>
          </p:txBody>
        </p:sp>
        <p:sp>
          <p:nvSpPr>
            <p:cNvPr id="10328" name="Text Box 76"/>
            <p:cNvSpPr txBox="1">
              <a:spLocks noChangeArrowheads="1"/>
            </p:cNvSpPr>
            <p:nvPr/>
          </p:nvSpPr>
          <p:spPr bwMode="auto">
            <a:xfrm>
              <a:off x="5512" y="1024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N8</a:t>
              </a:r>
            </a:p>
          </p:txBody>
        </p:sp>
        <p:sp>
          <p:nvSpPr>
            <p:cNvPr id="10329" name="Text Box 77"/>
            <p:cNvSpPr txBox="1">
              <a:spLocks noChangeArrowheads="1"/>
            </p:cNvSpPr>
            <p:nvPr/>
          </p:nvSpPr>
          <p:spPr bwMode="auto">
            <a:xfrm>
              <a:off x="3995" y="2744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S2</a:t>
              </a:r>
            </a:p>
          </p:txBody>
        </p:sp>
        <p:sp>
          <p:nvSpPr>
            <p:cNvPr id="10330" name="Text Box 78"/>
            <p:cNvSpPr txBox="1">
              <a:spLocks noChangeArrowheads="1"/>
            </p:cNvSpPr>
            <p:nvPr/>
          </p:nvSpPr>
          <p:spPr bwMode="auto">
            <a:xfrm>
              <a:off x="4256" y="3041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S3</a:t>
              </a:r>
            </a:p>
          </p:txBody>
        </p:sp>
        <p:sp>
          <p:nvSpPr>
            <p:cNvPr id="10331" name="Text Box 79"/>
            <p:cNvSpPr txBox="1">
              <a:spLocks noChangeArrowheads="1"/>
            </p:cNvSpPr>
            <p:nvPr/>
          </p:nvSpPr>
          <p:spPr bwMode="auto">
            <a:xfrm>
              <a:off x="4380" y="2616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S4</a:t>
              </a:r>
            </a:p>
          </p:txBody>
        </p:sp>
        <p:sp>
          <p:nvSpPr>
            <p:cNvPr id="10332" name="Text Box 80"/>
            <p:cNvSpPr txBox="1">
              <a:spLocks noChangeArrowheads="1"/>
            </p:cNvSpPr>
            <p:nvPr/>
          </p:nvSpPr>
          <p:spPr bwMode="auto">
            <a:xfrm>
              <a:off x="4861" y="2859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3300"/>
                  </a:solidFill>
                  <a:ea typeface="PMingLiU" pitchFamily="18" charset="-120"/>
                </a:rPr>
                <a:t>S5</a:t>
              </a:r>
            </a:p>
          </p:txBody>
        </p:sp>
        <p:sp>
          <p:nvSpPr>
            <p:cNvPr id="10333" name="AutoShape 81"/>
            <p:cNvSpPr>
              <a:spLocks noChangeArrowheads="1"/>
            </p:cNvSpPr>
            <p:nvPr/>
          </p:nvSpPr>
          <p:spPr bwMode="auto">
            <a:xfrm>
              <a:off x="2419" y="3165"/>
              <a:ext cx="228" cy="184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0334" name="AutoShape 82"/>
            <p:cNvSpPr>
              <a:spLocks noChangeArrowheads="1"/>
            </p:cNvSpPr>
            <p:nvPr/>
          </p:nvSpPr>
          <p:spPr bwMode="auto">
            <a:xfrm>
              <a:off x="2491" y="3357"/>
              <a:ext cx="228" cy="184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</p:grpSp>
      <p:sp>
        <p:nvSpPr>
          <p:cNvPr id="10259" name="Oval 83"/>
          <p:cNvSpPr>
            <a:spLocks noChangeArrowheads="1"/>
          </p:cNvSpPr>
          <p:nvPr/>
        </p:nvSpPr>
        <p:spPr bwMode="auto">
          <a:xfrm>
            <a:off x="2940050" y="4660900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Oval 84"/>
          <p:cNvSpPr>
            <a:spLocks noChangeArrowheads="1"/>
          </p:cNvSpPr>
          <p:nvPr/>
        </p:nvSpPr>
        <p:spPr bwMode="auto">
          <a:xfrm>
            <a:off x="2100263" y="4935538"/>
            <a:ext cx="13176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1" name="Oval 85"/>
          <p:cNvSpPr>
            <a:spLocks noChangeArrowheads="1"/>
          </p:cNvSpPr>
          <p:nvPr/>
        </p:nvSpPr>
        <p:spPr bwMode="auto">
          <a:xfrm>
            <a:off x="4292600" y="6724650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Oval 86"/>
          <p:cNvSpPr>
            <a:spLocks noChangeArrowheads="1"/>
          </p:cNvSpPr>
          <p:nvPr/>
        </p:nvSpPr>
        <p:spPr bwMode="auto">
          <a:xfrm>
            <a:off x="1712913" y="5089525"/>
            <a:ext cx="13176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3" name="Oval 87"/>
          <p:cNvSpPr>
            <a:spLocks noChangeArrowheads="1"/>
          </p:cNvSpPr>
          <p:nvPr/>
        </p:nvSpPr>
        <p:spPr bwMode="auto">
          <a:xfrm>
            <a:off x="6623050" y="3201988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88"/>
          <p:cNvGrpSpPr>
            <a:grpSpLocks/>
          </p:cNvGrpSpPr>
          <p:nvPr/>
        </p:nvGrpSpPr>
        <p:grpSpPr bwMode="auto">
          <a:xfrm>
            <a:off x="1084263" y="885825"/>
            <a:ext cx="7972425" cy="5972175"/>
            <a:chOff x="683" y="558"/>
            <a:chExt cx="5022" cy="3762"/>
          </a:xfrm>
        </p:grpSpPr>
        <p:grpSp>
          <p:nvGrpSpPr>
            <p:cNvPr id="10292" name="Group 89"/>
            <p:cNvGrpSpPr>
              <a:grpSpLocks/>
            </p:cNvGrpSpPr>
            <p:nvPr/>
          </p:nvGrpSpPr>
          <p:grpSpPr bwMode="auto">
            <a:xfrm>
              <a:off x="1381" y="558"/>
              <a:ext cx="4324" cy="3249"/>
              <a:chOff x="1381" y="558"/>
              <a:chExt cx="4324" cy="3249"/>
            </a:xfrm>
          </p:grpSpPr>
          <p:grpSp>
            <p:nvGrpSpPr>
              <p:cNvPr id="10295" name="Group 90"/>
              <p:cNvGrpSpPr>
                <a:grpSpLocks/>
              </p:cNvGrpSpPr>
              <p:nvPr/>
            </p:nvGrpSpPr>
            <p:grpSpPr bwMode="auto">
              <a:xfrm>
                <a:off x="1381" y="558"/>
                <a:ext cx="4324" cy="3249"/>
                <a:chOff x="1381" y="558"/>
                <a:chExt cx="4324" cy="3249"/>
              </a:xfrm>
            </p:grpSpPr>
            <p:sp>
              <p:nvSpPr>
                <p:cNvPr id="10297" name="Freeform 91"/>
                <p:cNvSpPr>
                  <a:spLocks/>
                </p:cNvSpPr>
                <p:nvPr/>
              </p:nvSpPr>
              <p:spPr bwMode="auto">
                <a:xfrm>
                  <a:off x="3978" y="558"/>
                  <a:ext cx="1590" cy="795"/>
                </a:xfrm>
                <a:custGeom>
                  <a:avLst/>
                  <a:gdLst>
                    <a:gd name="T0" fmla="*/ 0 w 1590"/>
                    <a:gd name="T1" fmla="*/ 27 h 795"/>
                    <a:gd name="T2" fmla="*/ 136 w 1590"/>
                    <a:gd name="T3" fmla="*/ 402 h 795"/>
                    <a:gd name="T4" fmla="*/ 400 w 1590"/>
                    <a:gd name="T5" fmla="*/ 749 h 795"/>
                    <a:gd name="T6" fmla="*/ 827 w 1590"/>
                    <a:gd name="T7" fmla="*/ 676 h 795"/>
                    <a:gd name="T8" fmla="*/ 1172 w 1590"/>
                    <a:gd name="T9" fmla="*/ 466 h 795"/>
                    <a:gd name="T10" fmla="*/ 1590 w 1590"/>
                    <a:gd name="T11" fmla="*/ 0 h 7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590"/>
                    <a:gd name="T19" fmla="*/ 0 h 795"/>
                    <a:gd name="T20" fmla="*/ 1590 w 1590"/>
                    <a:gd name="T21" fmla="*/ 795 h 7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590" h="795">
                      <a:moveTo>
                        <a:pt x="0" y="27"/>
                      </a:moveTo>
                      <a:cubicBezTo>
                        <a:pt x="23" y="89"/>
                        <a:pt x="69" y="282"/>
                        <a:pt x="136" y="402"/>
                      </a:cubicBezTo>
                      <a:cubicBezTo>
                        <a:pt x="203" y="522"/>
                        <a:pt x="285" y="703"/>
                        <a:pt x="400" y="749"/>
                      </a:cubicBezTo>
                      <a:cubicBezTo>
                        <a:pt x="515" y="795"/>
                        <a:pt x="699" y="723"/>
                        <a:pt x="827" y="676"/>
                      </a:cubicBezTo>
                      <a:cubicBezTo>
                        <a:pt x="955" y="629"/>
                        <a:pt x="1045" y="579"/>
                        <a:pt x="1172" y="466"/>
                      </a:cubicBezTo>
                      <a:cubicBezTo>
                        <a:pt x="1299" y="353"/>
                        <a:pt x="1521" y="78"/>
                        <a:pt x="1590" y="0"/>
                      </a:cubicBezTo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98" name="Freeform 92"/>
                <p:cNvSpPr>
                  <a:spLocks/>
                </p:cNvSpPr>
                <p:nvPr/>
              </p:nvSpPr>
              <p:spPr bwMode="auto">
                <a:xfrm>
                  <a:off x="1381" y="576"/>
                  <a:ext cx="2599" cy="2736"/>
                </a:xfrm>
                <a:custGeom>
                  <a:avLst/>
                  <a:gdLst>
                    <a:gd name="T0" fmla="*/ 0 w 2599"/>
                    <a:gd name="T1" fmla="*/ 2587 h 2736"/>
                    <a:gd name="T2" fmla="*/ 1115 w 2599"/>
                    <a:gd name="T3" fmla="*/ 2734 h 2736"/>
                    <a:gd name="T4" fmla="*/ 1883 w 2599"/>
                    <a:gd name="T5" fmla="*/ 2597 h 2736"/>
                    <a:gd name="T6" fmla="*/ 2477 w 2599"/>
                    <a:gd name="T7" fmla="*/ 2185 h 2736"/>
                    <a:gd name="T8" fmla="*/ 2596 w 2599"/>
                    <a:gd name="T9" fmla="*/ 896 h 2736"/>
                    <a:gd name="T10" fmla="*/ 2496 w 2599"/>
                    <a:gd name="T11" fmla="*/ 0 h 273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99"/>
                    <a:gd name="T19" fmla="*/ 0 h 2736"/>
                    <a:gd name="T20" fmla="*/ 2599 w 2599"/>
                    <a:gd name="T21" fmla="*/ 2736 h 27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99" h="2736">
                      <a:moveTo>
                        <a:pt x="0" y="2587"/>
                      </a:moveTo>
                      <a:cubicBezTo>
                        <a:pt x="186" y="2611"/>
                        <a:pt x="801" y="2732"/>
                        <a:pt x="1115" y="2734"/>
                      </a:cubicBezTo>
                      <a:cubicBezTo>
                        <a:pt x="1429" y="2736"/>
                        <a:pt x="1656" y="2688"/>
                        <a:pt x="1883" y="2597"/>
                      </a:cubicBezTo>
                      <a:cubicBezTo>
                        <a:pt x="2110" y="2506"/>
                        <a:pt x="2358" y="2468"/>
                        <a:pt x="2477" y="2185"/>
                      </a:cubicBezTo>
                      <a:cubicBezTo>
                        <a:pt x="2596" y="1902"/>
                        <a:pt x="2593" y="1260"/>
                        <a:pt x="2596" y="896"/>
                      </a:cubicBezTo>
                      <a:cubicBezTo>
                        <a:pt x="2599" y="532"/>
                        <a:pt x="2517" y="187"/>
                        <a:pt x="2496" y="0"/>
                      </a:cubicBezTo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99" name="Freeform 93"/>
                <p:cNvSpPr>
                  <a:spLocks/>
                </p:cNvSpPr>
                <p:nvPr/>
              </p:nvSpPr>
              <p:spPr bwMode="auto">
                <a:xfrm>
                  <a:off x="1381" y="567"/>
                  <a:ext cx="4324" cy="2699"/>
                </a:xfrm>
                <a:custGeom>
                  <a:avLst/>
                  <a:gdLst>
                    <a:gd name="T0" fmla="*/ 4324 w 4324"/>
                    <a:gd name="T1" fmla="*/ 0 h 2699"/>
                    <a:gd name="T2" fmla="*/ 3556 w 4324"/>
                    <a:gd name="T3" fmla="*/ 1143 h 2699"/>
                    <a:gd name="T4" fmla="*/ 2441 w 4324"/>
                    <a:gd name="T5" fmla="*/ 2084 h 2699"/>
                    <a:gd name="T6" fmla="*/ 1755 w 4324"/>
                    <a:gd name="T7" fmla="*/ 2496 h 2699"/>
                    <a:gd name="T8" fmla="*/ 1170 w 4324"/>
                    <a:gd name="T9" fmla="*/ 2688 h 2699"/>
                    <a:gd name="T10" fmla="*/ 0 w 4324"/>
                    <a:gd name="T11" fmla="*/ 2560 h 269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324"/>
                    <a:gd name="T19" fmla="*/ 0 h 2699"/>
                    <a:gd name="T20" fmla="*/ 4324 w 4324"/>
                    <a:gd name="T21" fmla="*/ 2699 h 269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324" h="2699">
                      <a:moveTo>
                        <a:pt x="4324" y="0"/>
                      </a:moveTo>
                      <a:cubicBezTo>
                        <a:pt x="4196" y="189"/>
                        <a:pt x="3870" y="796"/>
                        <a:pt x="3556" y="1143"/>
                      </a:cubicBezTo>
                      <a:cubicBezTo>
                        <a:pt x="3242" y="1490"/>
                        <a:pt x="2741" y="1859"/>
                        <a:pt x="2441" y="2084"/>
                      </a:cubicBezTo>
                      <a:cubicBezTo>
                        <a:pt x="2141" y="2309"/>
                        <a:pt x="1967" y="2395"/>
                        <a:pt x="1755" y="2496"/>
                      </a:cubicBezTo>
                      <a:cubicBezTo>
                        <a:pt x="1543" y="2597"/>
                        <a:pt x="1462" y="2677"/>
                        <a:pt x="1170" y="2688"/>
                      </a:cubicBezTo>
                      <a:cubicBezTo>
                        <a:pt x="878" y="2699"/>
                        <a:pt x="244" y="2587"/>
                        <a:pt x="0" y="2560"/>
                      </a:cubicBezTo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0" name="Freeform 94"/>
                <p:cNvSpPr>
                  <a:spLocks/>
                </p:cNvSpPr>
                <p:nvPr/>
              </p:nvSpPr>
              <p:spPr bwMode="auto">
                <a:xfrm>
                  <a:off x="3017" y="2633"/>
                  <a:ext cx="557" cy="183"/>
                </a:xfrm>
                <a:custGeom>
                  <a:avLst/>
                  <a:gdLst>
                    <a:gd name="T0" fmla="*/ 0 w 530"/>
                    <a:gd name="T1" fmla="*/ 0 h 165"/>
                    <a:gd name="T2" fmla="*/ 276 w 530"/>
                    <a:gd name="T3" fmla="*/ 75 h 165"/>
                    <a:gd name="T4" fmla="*/ 615 w 530"/>
                    <a:gd name="T5" fmla="*/ 225 h 165"/>
                    <a:gd name="T6" fmla="*/ 0 60000 65536"/>
                    <a:gd name="T7" fmla="*/ 0 60000 65536"/>
                    <a:gd name="T8" fmla="*/ 0 60000 65536"/>
                    <a:gd name="T9" fmla="*/ 0 w 530"/>
                    <a:gd name="T10" fmla="*/ 0 h 165"/>
                    <a:gd name="T11" fmla="*/ 530 w 530"/>
                    <a:gd name="T12" fmla="*/ 165 h 1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30" h="165">
                      <a:moveTo>
                        <a:pt x="0" y="0"/>
                      </a:moveTo>
                      <a:cubicBezTo>
                        <a:pt x="40" y="9"/>
                        <a:pt x="150" y="28"/>
                        <a:pt x="238" y="55"/>
                      </a:cubicBezTo>
                      <a:cubicBezTo>
                        <a:pt x="326" y="82"/>
                        <a:pt x="469" y="142"/>
                        <a:pt x="530" y="165"/>
                      </a:cubicBezTo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1" name="Freeform 95"/>
                <p:cNvSpPr>
                  <a:spLocks/>
                </p:cNvSpPr>
                <p:nvPr/>
              </p:nvSpPr>
              <p:spPr bwMode="auto">
                <a:xfrm>
                  <a:off x="2990" y="2642"/>
                  <a:ext cx="192" cy="393"/>
                </a:xfrm>
                <a:custGeom>
                  <a:avLst/>
                  <a:gdLst>
                    <a:gd name="T0" fmla="*/ 0 w 192"/>
                    <a:gd name="T1" fmla="*/ 0 h 393"/>
                    <a:gd name="T2" fmla="*/ 137 w 192"/>
                    <a:gd name="T3" fmla="*/ 238 h 393"/>
                    <a:gd name="T4" fmla="*/ 192 w 192"/>
                    <a:gd name="T5" fmla="*/ 393 h 393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393"/>
                    <a:gd name="T11" fmla="*/ 192 w 192"/>
                    <a:gd name="T12" fmla="*/ 393 h 39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393">
                      <a:moveTo>
                        <a:pt x="0" y="0"/>
                      </a:moveTo>
                      <a:cubicBezTo>
                        <a:pt x="23" y="40"/>
                        <a:pt x="105" y="173"/>
                        <a:pt x="137" y="238"/>
                      </a:cubicBezTo>
                      <a:cubicBezTo>
                        <a:pt x="169" y="303"/>
                        <a:pt x="181" y="361"/>
                        <a:pt x="192" y="393"/>
                      </a:cubicBezTo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2" name="Line 96"/>
                <p:cNvSpPr>
                  <a:spLocks noChangeShapeType="1"/>
                </p:cNvSpPr>
                <p:nvPr/>
              </p:nvSpPr>
              <p:spPr bwMode="auto">
                <a:xfrm>
                  <a:off x="4010" y="3717"/>
                  <a:ext cx="283" cy="0"/>
                </a:xfrm>
                <a:prstGeom prst="line">
                  <a:avLst/>
                </a:prstGeom>
                <a:noFill/>
                <a:ln w="28575">
                  <a:solidFill>
                    <a:srgbClr val="FF33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03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4283" y="3634"/>
                  <a:ext cx="73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1200" b="1">
                      <a:solidFill>
                        <a:srgbClr val="FF3399"/>
                      </a:solidFill>
                      <a:latin typeface="Arial Unicode MS" pitchFamily="34" charset="-128"/>
                      <a:ea typeface="Arial Unicode MS" pitchFamily="34" charset="-128"/>
                      <a:cs typeface="Arial Unicode MS" pitchFamily="34" charset="-128"/>
                    </a:rPr>
                    <a:t>FNAL/RNAL</a:t>
                  </a:r>
                </a:p>
              </p:txBody>
            </p:sp>
          </p:grpSp>
          <p:sp>
            <p:nvSpPr>
              <p:cNvPr id="10296" name="AutoShape 98"/>
              <p:cNvSpPr>
                <a:spLocks noChangeArrowheads="1"/>
              </p:cNvSpPr>
              <p:nvPr/>
            </p:nvSpPr>
            <p:spPr bwMode="auto">
              <a:xfrm>
                <a:off x="2315" y="3189"/>
                <a:ext cx="228" cy="184"/>
              </a:xfrm>
              <a:prstGeom prst="irregularSeal1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zh-TW" altLang="en-US" sz="2400">
                  <a:latin typeface="Times New Roman" pitchFamily="18" charset="0"/>
                  <a:ea typeface="PMingLiU" pitchFamily="18" charset="-120"/>
                </a:endParaRPr>
              </a:p>
            </p:txBody>
          </p:sp>
        </p:grpSp>
        <p:sp>
          <p:nvSpPr>
            <p:cNvPr id="10293" name="Freeform 99"/>
            <p:cNvSpPr>
              <a:spLocks/>
            </p:cNvSpPr>
            <p:nvPr/>
          </p:nvSpPr>
          <p:spPr bwMode="auto">
            <a:xfrm>
              <a:off x="683" y="3176"/>
              <a:ext cx="677" cy="1144"/>
            </a:xfrm>
            <a:custGeom>
              <a:avLst/>
              <a:gdLst>
                <a:gd name="T0" fmla="*/ 0 w 677"/>
                <a:gd name="T1" fmla="*/ 1144 h 1144"/>
                <a:gd name="T2" fmla="*/ 317 w 677"/>
                <a:gd name="T3" fmla="*/ 864 h 1144"/>
                <a:gd name="T4" fmla="*/ 597 w 677"/>
                <a:gd name="T5" fmla="*/ 456 h 1144"/>
                <a:gd name="T6" fmla="*/ 677 w 677"/>
                <a:gd name="T7" fmla="*/ 0 h 1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7"/>
                <a:gd name="T13" fmla="*/ 0 h 1144"/>
                <a:gd name="T14" fmla="*/ 677 w 677"/>
                <a:gd name="T15" fmla="*/ 1144 h 1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7" h="1144">
                  <a:moveTo>
                    <a:pt x="0" y="1144"/>
                  </a:moveTo>
                  <a:cubicBezTo>
                    <a:pt x="53" y="1097"/>
                    <a:pt x="218" y="979"/>
                    <a:pt x="317" y="864"/>
                  </a:cubicBezTo>
                  <a:cubicBezTo>
                    <a:pt x="416" y="749"/>
                    <a:pt x="537" y="600"/>
                    <a:pt x="597" y="456"/>
                  </a:cubicBezTo>
                  <a:cubicBezTo>
                    <a:pt x="657" y="312"/>
                    <a:pt x="660" y="95"/>
                    <a:pt x="677" y="0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94" name="Text Box 100"/>
            <p:cNvSpPr txBox="1">
              <a:spLocks noChangeArrowheads="1"/>
            </p:cNvSpPr>
            <p:nvPr/>
          </p:nvSpPr>
          <p:spPr bwMode="auto">
            <a:xfrm>
              <a:off x="1169" y="3795"/>
              <a:ext cx="5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FF9900"/>
                  </a:solidFill>
                  <a:ea typeface="PMingLiU" pitchFamily="18" charset="-120"/>
                </a:rPr>
                <a:t>Flag</a:t>
              </a:r>
            </a:p>
          </p:txBody>
        </p:sp>
      </p:grpSp>
      <p:sp>
        <p:nvSpPr>
          <p:cNvPr id="10265" name="Oval 101"/>
          <p:cNvSpPr>
            <a:spLocks noChangeArrowheads="1"/>
          </p:cNvSpPr>
          <p:nvPr/>
        </p:nvSpPr>
        <p:spPr bwMode="auto">
          <a:xfrm>
            <a:off x="4670425" y="4108450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Oval 102"/>
          <p:cNvSpPr>
            <a:spLocks noChangeArrowheads="1"/>
          </p:cNvSpPr>
          <p:nvPr/>
        </p:nvSpPr>
        <p:spPr bwMode="auto">
          <a:xfrm>
            <a:off x="4473575" y="1720850"/>
            <a:ext cx="131763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67" name="Oval 103"/>
          <p:cNvSpPr>
            <a:spLocks noChangeArrowheads="1"/>
          </p:cNvSpPr>
          <p:nvPr/>
        </p:nvSpPr>
        <p:spPr bwMode="auto">
          <a:xfrm>
            <a:off x="4735513" y="3897313"/>
            <a:ext cx="13176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104"/>
          <p:cNvGrpSpPr>
            <a:grpSpLocks/>
          </p:cNvGrpSpPr>
          <p:nvPr/>
        </p:nvGrpSpPr>
        <p:grpSpPr bwMode="auto">
          <a:xfrm>
            <a:off x="2184400" y="871538"/>
            <a:ext cx="5573713" cy="6022975"/>
            <a:chOff x="1376" y="549"/>
            <a:chExt cx="3511" cy="3794"/>
          </a:xfrm>
        </p:grpSpPr>
        <p:sp>
          <p:nvSpPr>
            <p:cNvPr id="10270" name="Text Box 105"/>
            <p:cNvSpPr txBox="1">
              <a:spLocks noChangeArrowheads="1"/>
            </p:cNvSpPr>
            <p:nvPr/>
          </p:nvSpPr>
          <p:spPr bwMode="auto">
            <a:xfrm>
              <a:off x="2760" y="4147"/>
              <a:ext cx="6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chemeClr val="bg1"/>
                  </a:solidFill>
                  <a:ea typeface="PMingLiU" pitchFamily="18" charset="-120"/>
                </a:rPr>
                <a:t>Philippines</a:t>
              </a:r>
            </a:p>
          </p:txBody>
        </p:sp>
        <p:sp>
          <p:nvSpPr>
            <p:cNvPr id="10271" name="Oval 106"/>
            <p:cNvSpPr>
              <a:spLocks noChangeArrowheads="1"/>
            </p:cNvSpPr>
            <p:nvPr/>
          </p:nvSpPr>
          <p:spPr bwMode="auto">
            <a:xfrm>
              <a:off x="2704" y="4236"/>
              <a:ext cx="83" cy="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2" name="Freeform 107"/>
            <p:cNvSpPr>
              <a:spLocks/>
            </p:cNvSpPr>
            <p:nvPr/>
          </p:nvSpPr>
          <p:spPr bwMode="auto">
            <a:xfrm>
              <a:off x="3017" y="2505"/>
              <a:ext cx="448" cy="220"/>
            </a:xfrm>
            <a:custGeom>
              <a:avLst/>
              <a:gdLst>
                <a:gd name="T0" fmla="*/ 0 w 448"/>
                <a:gd name="T1" fmla="*/ 0 h 220"/>
                <a:gd name="T2" fmla="*/ 293 w 448"/>
                <a:gd name="T3" fmla="*/ 110 h 220"/>
                <a:gd name="T4" fmla="*/ 448 w 448"/>
                <a:gd name="T5" fmla="*/ 220 h 220"/>
                <a:gd name="T6" fmla="*/ 0 60000 65536"/>
                <a:gd name="T7" fmla="*/ 0 60000 65536"/>
                <a:gd name="T8" fmla="*/ 0 60000 65536"/>
                <a:gd name="T9" fmla="*/ 0 w 448"/>
                <a:gd name="T10" fmla="*/ 0 h 220"/>
                <a:gd name="T11" fmla="*/ 448 w 448"/>
                <a:gd name="T12" fmla="*/ 220 h 2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8" h="220">
                  <a:moveTo>
                    <a:pt x="0" y="0"/>
                  </a:moveTo>
                  <a:cubicBezTo>
                    <a:pt x="49" y="18"/>
                    <a:pt x="218" y="73"/>
                    <a:pt x="293" y="110"/>
                  </a:cubicBezTo>
                  <a:cubicBezTo>
                    <a:pt x="368" y="147"/>
                    <a:pt x="416" y="197"/>
                    <a:pt x="448" y="220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3" name="Freeform 108"/>
            <p:cNvSpPr>
              <a:spLocks/>
            </p:cNvSpPr>
            <p:nvPr/>
          </p:nvSpPr>
          <p:spPr bwMode="auto">
            <a:xfrm>
              <a:off x="1376" y="2514"/>
              <a:ext cx="1726" cy="850"/>
            </a:xfrm>
            <a:custGeom>
              <a:avLst/>
              <a:gdLst>
                <a:gd name="T0" fmla="*/ 0 w 1726"/>
                <a:gd name="T1" fmla="*/ 638 h 850"/>
                <a:gd name="T2" fmla="*/ 946 w 1726"/>
                <a:gd name="T3" fmla="*/ 796 h 850"/>
                <a:gd name="T4" fmla="*/ 1486 w 1726"/>
                <a:gd name="T5" fmla="*/ 787 h 850"/>
                <a:gd name="T6" fmla="*/ 1696 w 1726"/>
                <a:gd name="T7" fmla="*/ 421 h 850"/>
                <a:gd name="T8" fmla="*/ 1669 w 1726"/>
                <a:gd name="T9" fmla="*/ 0 h 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6"/>
                <a:gd name="T16" fmla="*/ 0 h 850"/>
                <a:gd name="T17" fmla="*/ 1726 w 1726"/>
                <a:gd name="T18" fmla="*/ 850 h 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6" h="850">
                  <a:moveTo>
                    <a:pt x="0" y="638"/>
                  </a:moveTo>
                  <a:cubicBezTo>
                    <a:pt x="156" y="664"/>
                    <a:pt x="698" y="771"/>
                    <a:pt x="946" y="796"/>
                  </a:cubicBezTo>
                  <a:cubicBezTo>
                    <a:pt x="1194" y="821"/>
                    <a:pt x="1361" y="850"/>
                    <a:pt x="1486" y="787"/>
                  </a:cubicBezTo>
                  <a:cubicBezTo>
                    <a:pt x="1611" y="724"/>
                    <a:pt x="1666" y="552"/>
                    <a:pt x="1696" y="421"/>
                  </a:cubicBezTo>
                  <a:cubicBezTo>
                    <a:pt x="1726" y="290"/>
                    <a:pt x="1675" y="88"/>
                    <a:pt x="1669" y="0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4" name="Freeform 109"/>
            <p:cNvSpPr>
              <a:spLocks/>
            </p:cNvSpPr>
            <p:nvPr/>
          </p:nvSpPr>
          <p:spPr bwMode="auto">
            <a:xfrm>
              <a:off x="1856" y="549"/>
              <a:ext cx="2176" cy="3099"/>
            </a:xfrm>
            <a:custGeom>
              <a:avLst/>
              <a:gdLst>
                <a:gd name="T0" fmla="*/ 0 w 2176"/>
                <a:gd name="T1" fmla="*/ 3099 h 3099"/>
                <a:gd name="T2" fmla="*/ 744 w 2176"/>
                <a:gd name="T3" fmla="*/ 2971 h 3099"/>
                <a:gd name="T4" fmla="*/ 1360 w 2176"/>
                <a:gd name="T5" fmla="*/ 2675 h 3099"/>
                <a:gd name="T6" fmla="*/ 1609 w 2176"/>
                <a:gd name="T7" fmla="*/ 2166 h 3099"/>
                <a:gd name="T8" fmla="*/ 1883 w 2176"/>
                <a:gd name="T9" fmla="*/ 1517 h 3099"/>
                <a:gd name="T10" fmla="*/ 2021 w 2176"/>
                <a:gd name="T11" fmla="*/ 777 h 3099"/>
                <a:gd name="T12" fmla="*/ 2176 w 2176"/>
                <a:gd name="T13" fmla="*/ 0 h 30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6"/>
                <a:gd name="T22" fmla="*/ 0 h 3099"/>
                <a:gd name="T23" fmla="*/ 2176 w 2176"/>
                <a:gd name="T24" fmla="*/ 3099 h 309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6" h="3099">
                  <a:moveTo>
                    <a:pt x="0" y="3099"/>
                  </a:moveTo>
                  <a:cubicBezTo>
                    <a:pt x="124" y="3078"/>
                    <a:pt x="517" y="3042"/>
                    <a:pt x="744" y="2971"/>
                  </a:cubicBezTo>
                  <a:cubicBezTo>
                    <a:pt x="971" y="2900"/>
                    <a:pt x="1216" y="2809"/>
                    <a:pt x="1360" y="2675"/>
                  </a:cubicBezTo>
                  <a:cubicBezTo>
                    <a:pt x="1504" y="2541"/>
                    <a:pt x="1522" y="2359"/>
                    <a:pt x="1609" y="2166"/>
                  </a:cubicBezTo>
                  <a:cubicBezTo>
                    <a:pt x="1696" y="1973"/>
                    <a:pt x="1814" y="1748"/>
                    <a:pt x="1883" y="1517"/>
                  </a:cubicBezTo>
                  <a:cubicBezTo>
                    <a:pt x="2011" y="1289"/>
                    <a:pt x="1947" y="1014"/>
                    <a:pt x="2021" y="777"/>
                  </a:cubicBezTo>
                  <a:cubicBezTo>
                    <a:pt x="2095" y="540"/>
                    <a:pt x="2144" y="162"/>
                    <a:pt x="2176" y="0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5" name="Freeform 110"/>
            <p:cNvSpPr>
              <a:spLocks/>
            </p:cNvSpPr>
            <p:nvPr/>
          </p:nvSpPr>
          <p:spPr bwMode="auto">
            <a:xfrm>
              <a:off x="3904" y="1033"/>
              <a:ext cx="885" cy="357"/>
            </a:xfrm>
            <a:custGeom>
              <a:avLst/>
              <a:gdLst>
                <a:gd name="T0" fmla="*/ 0 w 885"/>
                <a:gd name="T1" fmla="*/ 220 h 357"/>
                <a:gd name="T2" fmla="*/ 759 w 885"/>
                <a:gd name="T3" fmla="*/ 320 h 357"/>
                <a:gd name="T4" fmla="*/ 759 w 885"/>
                <a:gd name="T5" fmla="*/ 0 h 357"/>
                <a:gd name="T6" fmla="*/ 0 60000 65536"/>
                <a:gd name="T7" fmla="*/ 0 60000 65536"/>
                <a:gd name="T8" fmla="*/ 0 60000 65536"/>
                <a:gd name="T9" fmla="*/ 0 w 885"/>
                <a:gd name="T10" fmla="*/ 0 h 357"/>
                <a:gd name="T11" fmla="*/ 885 w 885"/>
                <a:gd name="T12" fmla="*/ 357 h 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85" h="357">
                  <a:moveTo>
                    <a:pt x="0" y="220"/>
                  </a:moveTo>
                  <a:cubicBezTo>
                    <a:pt x="125" y="235"/>
                    <a:pt x="633" y="357"/>
                    <a:pt x="759" y="320"/>
                  </a:cubicBezTo>
                  <a:cubicBezTo>
                    <a:pt x="885" y="283"/>
                    <a:pt x="759" y="53"/>
                    <a:pt x="759" y="0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6" name="Freeform 111"/>
            <p:cNvSpPr>
              <a:spLocks/>
            </p:cNvSpPr>
            <p:nvPr/>
          </p:nvSpPr>
          <p:spPr bwMode="auto">
            <a:xfrm>
              <a:off x="1400" y="3176"/>
              <a:ext cx="503" cy="1167"/>
            </a:xfrm>
            <a:custGeom>
              <a:avLst/>
              <a:gdLst>
                <a:gd name="T0" fmla="*/ 26 w 503"/>
                <a:gd name="T1" fmla="*/ 1167 h 1167"/>
                <a:gd name="T2" fmla="*/ 328 w 503"/>
                <a:gd name="T3" fmla="*/ 829 h 1167"/>
                <a:gd name="T4" fmla="*/ 448 w 503"/>
                <a:gd name="T5" fmla="*/ 440 h 1167"/>
                <a:gd name="T6" fmla="*/ 0 w 503"/>
                <a:gd name="T7" fmla="*/ 0 h 1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3"/>
                <a:gd name="T13" fmla="*/ 0 h 1167"/>
                <a:gd name="T14" fmla="*/ 503 w 503"/>
                <a:gd name="T15" fmla="*/ 1167 h 1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3" h="1167">
                  <a:moveTo>
                    <a:pt x="26" y="1167"/>
                  </a:moveTo>
                  <a:cubicBezTo>
                    <a:pt x="76" y="1112"/>
                    <a:pt x="258" y="950"/>
                    <a:pt x="328" y="829"/>
                  </a:cubicBezTo>
                  <a:cubicBezTo>
                    <a:pt x="398" y="708"/>
                    <a:pt x="503" y="578"/>
                    <a:pt x="448" y="440"/>
                  </a:cubicBezTo>
                  <a:cubicBezTo>
                    <a:pt x="393" y="302"/>
                    <a:pt x="93" y="92"/>
                    <a:pt x="0" y="0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7" name="Freeform 112"/>
            <p:cNvSpPr>
              <a:spLocks/>
            </p:cNvSpPr>
            <p:nvPr/>
          </p:nvSpPr>
          <p:spPr bwMode="auto">
            <a:xfrm>
              <a:off x="2410" y="3560"/>
              <a:ext cx="333" cy="701"/>
            </a:xfrm>
            <a:custGeom>
              <a:avLst/>
              <a:gdLst>
                <a:gd name="T0" fmla="*/ 0 w 293"/>
                <a:gd name="T1" fmla="*/ 0 h 485"/>
                <a:gd name="T2" fmla="*/ 122 w 293"/>
                <a:gd name="T3" fmla="*/ 911 h 485"/>
                <a:gd name="T4" fmla="*/ 430 w 293"/>
                <a:gd name="T5" fmla="*/ 1464 h 485"/>
                <a:gd name="T6" fmla="*/ 0 60000 65536"/>
                <a:gd name="T7" fmla="*/ 0 60000 65536"/>
                <a:gd name="T8" fmla="*/ 0 60000 65536"/>
                <a:gd name="T9" fmla="*/ 0 w 293"/>
                <a:gd name="T10" fmla="*/ 0 h 485"/>
                <a:gd name="T11" fmla="*/ 293 w 293"/>
                <a:gd name="T12" fmla="*/ 485 h 4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3" h="485">
                  <a:moveTo>
                    <a:pt x="0" y="0"/>
                  </a:moveTo>
                  <a:cubicBezTo>
                    <a:pt x="14" y="49"/>
                    <a:pt x="34" y="221"/>
                    <a:pt x="83" y="302"/>
                  </a:cubicBezTo>
                  <a:cubicBezTo>
                    <a:pt x="132" y="383"/>
                    <a:pt x="249" y="447"/>
                    <a:pt x="293" y="485"/>
                  </a:cubicBezTo>
                </a:path>
              </a:pathLst>
            </a:cu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8" name="Text Box 113"/>
            <p:cNvSpPr txBox="1">
              <a:spLocks noChangeArrowheads="1"/>
            </p:cNvSpPr>
            <p:nvPr/>
          </p:nvSpPr>
          <p:spPr bwMode="auto">
            <a:xfrm>
              <a:off x="3547" y="1766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B3</a:t>
              </a:r>
            </a:p>
          </p:txBody>
        </p:sp>
        <p:sp>
          <p:nvSpPr>
            <p:cNvPr id="10279" name="Text Box 114"/>
            <p:cNvSpPr txBox="1">
              <a:spLocks noChangeArrowheads="1"/>
            </p:cNvSpPr>
            <p:nvPr/>
          </p:nvSpPr>
          <p:spPr bwMode="auto">
            <a:xfrm>
              <a:off x="3032" y="3339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B5</a:t>
              </a:r>
            </a:p>
          </p:txBody>
        </p:sp>
        <p:sp>
          <p:nvSpPr>
            <p:cNvPr id="10280" name="Text Box 115"/>
            <p:cNvSpPr txBox="1">
              <a:spLocks noChangeArrowheads="1"/>
            </p:cNvSpPr>
            <p:nvPr/>
          </p:nvSpPr>
          <p:spPr bwMode="auto">
            <a:xfrm>
              <a:off x="4383" y="1379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B2</a:t>
              </a:r>
            </a:p>
          </p:txBody>
        </p:sp>
        <p:sp>
          <p:nvSpPr>
            <p:cNvPr id="10281" name="Text Box 116"/>
            <p:cNvSpPr txBox="1">
              <a:spLocks noChangeArrowheads="1"/>
            </p:cNvSpPr>
            <p:nvPr/>
          </p:nvSpPr>
          <p:spPr bwMode="auto">
            <a:xfrm>
              <a:off x="1548" y="3421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B8</a:t>
              </a:r>
            </a:p>
          </p:txBody>
        </p:sp>
        <p:sp>
          <p:nvSpPr>
            <p:cNvPr id="10282" name="Text Box 117"/>
            <p:cNvSpPr txBox="1">
              <a:spLocks noChangeArrowheads="1"/>
            </p:cNvSpPr>
            <p:nvPr/>
          </p:nvSpPr>
          <p:spPr bwMode="auto">
            <a:xfrm>
              <a:off x="3753" y="773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B1</a:t>
              </a:r>
            </a:p>
          </p:txBody>
        </p:sp>
        <p:sp>
          <p:nvSpPr>
            <p:cNvPr id="10283" name="Text Box 118"/>
            <p:cNvSpPr txBox="1">
              <a:spLocks noChangeArrowheads="1"/>
            </p:cNvSpPr>
            <p:nvPr/>
          </p:nvSpPr>
          <p:spPr bwMode="auto">
            <a:xfrm>
              <a:off x="3164" y="2597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B4</a:t>
              </a:r>
            </a:p>
          </p:txBody>
        </p:sp>
        <p:sp>
          <p:nvSpPr>
            <p:cNvPr id="10284" name="Text Box 119"/>
            <p:cNvSpPr txBox="1">
              <a:spLocks noChangeArrowheads="1"/>
            </p:cNvSpPr>
            <p:nvPr/>
          </p:nvSpPr>
          <p:spPr bwMode="auto">
            <a:xfrm>
              <a:off x="2620" y="3157"/>
              <a:ext cx="3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B17</a:t>
              </a:r>
            </a:p>
          </p:txBody>
        </p:sp>
        <p:sp>
          <p:nvSpPr>
            <p:cNvPr id="10285" name="Text Box 120"/>
            <p:cNvSpPr txBox="1">
              <a:spLocks noChangeArrowheads="1"/>
            </p:cNvSpPr>
            <p:nvPr/>
          </p:nvSpPr>
          <p:spPr bwMode="auto">
            <a:xfrm>
              <a:off x="2505" y="3950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B6</a:t>
              </a:r>
            </a:p>
          </p:txBody>
        </p:sp>
        <p:sp>
          <p:nvSpPr>
            <p:cNvPr id="10286" name="Text Box 121"/>
            <p:cNvSpPr txBox="1">
              <a:spLocks noChangeArrowheads="1"/>
            </p:cNvSpPr>
            <p:nvPr/>
          </p:nvSpPr>
          <p:spPr bwMode="auto">
            <a:xfrm>
              <a:off x="2035" y="3662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B7</a:t>
              </a:r>
            </a:p>
          </p:txBody>
        </p:sp>
        <p:sp>
          <p:nvSpPr>
            <p:cNvPr id="10287" name="Text Box 122"/>
            <p:cNvSpPr txBox="1">
              <a:spLocks noChangeArrowheads="1"/>
            </p:cNvSpPr>
            <p:nvPr/>
          </p:nvSpPr>
          <p:spPr bwMode="auto">
            <a:xfrm>
              <a:off x="1436" y="4005"/>
              <a:ext cx="2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ea typeface="PMingLiU" pitchFamily="18" charset="-120"/>
                </a:rPr>
                <a:t>B9</a:t>
              </a:r>
            </a:p>
          </p:txBody>
        </p:sp>
        <p:sp>
          <p:nvSpPr>
            <p:cNvPr id="10288" name="Line 123"/>
            <p:cNvSpPr>
              <a:spLocks noChangeShapeType="1"/>
            </p:cNvSpPr>
            <p:nvPr/>
          </p:nvSpPr>
          <p:spPr bwMode="auto">
            <a:xfrm>
              <a:off x="4019" y="3461"/>
              <a:ext cx="283" cy="0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89" name="Text Box 124"/>
            <p:cNvSpPr txBox="1">
              <a:spLocks noChangeArrowheads="1"/>
            </p:cNvSpPr>
            <p:nvPr/>
          </p:nvSpPr>
          <p:spPr bwMode="auto">
            <a:xfrm>
              <a:off x="4292" y="3378"/>
              <a:ext cx="5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 b="1">
                  <a:solidFill>
                    <a:srgbClr val="00CC00"/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APCN</a:t>
              </a:r>
            </a:p>
          </p:txBody>
        </p:sp>
        <p:sp>
          <p:nvSpPr>
            <p:cNvPr id="10290" name="AutoShape 125"/>
            <p:cNvSpPr>
              <a:spLocks noChangeArrowheads="1"/>
            </p:cNvSpPr>
            <p:nvPr/>
          </p:nvSpPr>
          <p:spPr bwMode="auto">
            <a:xfrm>
              <a:off x="2376" y="3187"/>
              <a:ext cx="241" cy="266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  <p:sp>
          <p:nvSpPr>
            <p:cNvPr id="10291" name="AutoShape 126"/>
            <p:cNvSpPr>
              <a:spLocks noChangeArrowheads="1"/>
            </p:cNvSpPr>
            <p:nvPr/>
          </p:nvSpPr>
          <p:spPr bwMode="auto">
            <a:xfrm>
              <a:off x="2496" y="3371"/>
              <a:ext cx="241" cy="266"/>
            </a:xfrm>
            <a:prstGeom prst="irregularSeal1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TW" altLang="en-US" sz="2400">
                <a:latin typeface="Times New Roman" pitchFamily="18" charset="0"/>
                <a:ea typeface="PMingLiU" pitchFamily="18" charset="-120"/>
              </a:endParaRPr>
            </a:p>
          </p:txBody>
        </p:sp>
      </p:grpSp>
      <p:sp>
        <p:nvSpPr>
          <p:cNvPr id="10269" name="Text Box 127"/>
          <p:cNvSpPr txBox="1">
            <a:spLocks noChangeArrowheads="1"/>
          </p:cNvSpPr>
          <p:nvPr/>
        </p:nvSpPr>
        <p:spPr bwMode="auto">
          <a:xfrm>
            <a:off x="3860800" y="4075113"/>
            <a:ext cx="944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200" b="1">
                <a:solidFill>
                  <a:schemeClr val="bg1"/>
                </a:solidFill>
                <a:ea typeface="PMingLiU" pitchFamily="18" charset="-120"/>
              </a:rPr>
              <a:t>Toucheng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C037B1F-9280-564E-9F86-94DF8647869A}"/>
              </a:ext>
            </a:extLst>
          </p:cNvPr>
          <p:cNvSpPr txBox="1"/>
          <p:nvPr/>
        </p:nvSpPr>
        <p:spPr>
          <a:xfrm>
            <a:off x="168890" y="1014197"/>
            <a:ext cx="4103688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Here the network topology is like a ring, </a:t>
            </a:r>
          </a:p>
          <a:p>
            <a:r>
              <a:rPr lang="en-US"/>
              <a:t>so it is not that resilient.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A26B09-C1BB-8A43-9C28-3DBD15F1B29D}"/>
              </a:ext>
            </a:extLst>
          </p:cNvPr>
          <p:cNvSpPr txBox="1"/>
          <p:nvPr/>
        </p:nvSpPr>
        <p:spPr>
          <a:xfrm>
            <a:off x="118816" y="1921860"/>
            <a:ext cx="4090863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Here the network topology is like a bus, </a:t>
            </a:r>
          </a:p>
          <a:p>
            <a:r>
              <a:rPr lang="en-US"/>
              <a:t>so it is not that resilient.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2E1C47-6789-6D4D-9E9E-61A82324C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83"/>
          <a:stretch/>
        </p:blipFill>
        <p:spPr bwMode="auto">
          <a:xfrm>
            <a:off x="624657" y="2633789"/>
            <a:ext cx="1586731" cy="4350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A2CBDAE-24B1-2247-A263-8B8515116568}"/>
              </a:ext>
            </a:extLst>
          </p:cNvPr>
          <p:cNvSpPr txBox="1"/>
          <p:nvPr/>
        </p:nvSpPr>
        <p:spPr>
          <a:xfrm>
            <a:off x="54100" y="3379583"/>
            <a:ext cx="3744615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/>
              <a:t>Ring/bus is less resilient than mesh, </a:t>
            </a:r>
          </a:p>
          <a:p>
            <a:r>
              <a:rPr lang="en-US"/>
              <a:t>but cheaper.</a:t>
            </a:r>
          </a:p>
        </p:txBody>
      </p:sp>
    </p:spTree>
    <p:extLst>
      <p:ext uri="{BB962C8B-B14F-4D97-AF65-F5344CB8AC3E}">
        <p14:creationId xmlns:p14="http://schemas.microsoft.com/office/powerpoint/2010/main" val="209272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8" grpId="2" animBg="1"/>
      <p:bldP spid="128" grpId="3" animBg="1"/>
      <p:bldP spid="128" grpId="4" animBg="1"/>
      <p:bldP spid="128" grpId="5" animBg="1"/>
      <p:bldP spid="128" grpId="6" animBg="1"/>
      <p:bldP spid="128" grpId="7" animBg="1"/>
      <p:bldP spid="131" grpId="0" animBg="1"/>
      <p:bldP spid="131" grpId="1" animBg="1"/>
      <p:bldP spid="134" grpId="0" animBg="1"/>
      <p:bldP spid="13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Network Reliability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505200"/>
          </a:xfrm>
        </p:spPr>
        <p:txBody>
          <a:bodyPr/>
          <a:lstStyle/>
          <a:p>
            <a:pPr eaLnBrk="1" hangingPunct="1"/>
            <a:r>
              <a:rPr lang="en-US"/>
              <a:t>Probability that a network performs satisfactorily over a period of time</a:t>
            </a:r>
          </a:p>
          <a:p>
            <a:pPr eaLnBrk="1" hangingPunct="1"/>
            <a:r>
              <a:rPr lang="en-US"/>
              <a:t>Parameters:</a:t>
            </a:r>
          </a:p>
          <a:p>
            <a:pPr lvl="1" eaLnBrk="1" hangingPunct="1"/>
            <a:r>
              <a:rPr lang="en-US"/>
              <a:t>Mean Time Between Failures (MTBF)</a:t>
            </a:r>
          </a:p>
          <a:p>
            <a:pPr lvl="1" eaLnBrk="1" hangingPunct="1"/>
            <a:r>
              <a:rPr lang="en-US"/>
              <a:t>Mean Time to Failure (MTTF)</a:t>
            </a:r>
          </a:p>
          <a:p>
            <a:pPr lvl="1" eaLnBrk="1" hangingPunct="1"/>
            <a:r>
              <a:rPr lang="en-US"/>
              <a:t>Mean Time to Repair (MTTR)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057400" y="4495800"/>
            <a:ext cx="502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/>
              <a:t>MTBF = MTTF + MTTR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1676400" y="5867400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2209800" y="5410200"/>
            <a:ext cx="1752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Operation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4800600" y="5410200"/>
            <a:ext cx="1600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498725" y="5827713"/>
            <a:ext cx="79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MTTF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3962400" y="5867400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MTTR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918325" y="5675313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time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F04CD8-662A-AC44-88CF-B2C770B7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8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SC2008/CZ3006/CE3005</a:t>
            </a:r>
            <a:br>
              <a:rPr lang="en-US" sz="3400"/>
            </a:br>
            <a:r>
              <a:rPr lang="en-US" sz="3400"/>
              <a:t> Computer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432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Lecture 2</a:t>
            </a:r>
          </a:p>
          <a:p>
            <a:pPr algn="ctr"/>
            <a:r>
              <a:rPr lang="en-US" sz="2800"/>
              <a:t>Network Layers and Physical Resilience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1" y="4343400"/>
            <a:ext cx="2667000" cy="179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1748-CAD5-6542-8DAA-F0D23A3F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Failure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r>
              <a:rPr lang="en-US" sz="2400">
                <a:solidFill>
                  <a:srgbClr val="FF0000"/>
                </a:solidFill>
              </a:rPr>
              <a:t>Link Failure Probability</a:t>
            </a:r>
            <a:r>
              <a:rPr lang="en-US" sz="2400"/>
              <a:t>: percentage of time during which the link is dysfunctional</a:t>
            </a:r>
          </a:p>
          <a:p>
            <a:r>
              <a:rPr lang="en-US" sz="2400">
                <a:solidFill>
                  <a:srgbClr val="FF0000"/>
                </a:solidFill>
              </a:rPr>
              <a:t>Link Availability</a:t>
            </a:r>
            <a:r>
              <a:rPr lang="en-US" sz="2400"/>
              <a:t>: percentage of time during which the link is 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19400"/>
            <a:ext cx="5016089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38807" y="3597275"/>
            <a:ext cx="344739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kern="0"/>
              <a:t>b</a:t>
            </a:r>
            <a:r>
              <a:rPr lang="en-US" sz="2400" kern="0" baseline="-25000"/>
              <a:t>i</a:t>
            </a:r>
            <a:r>
              <a:rPr lang="en-US" sz="2400" kern="0"/>
              <a:t> : Probability link “</a:t>
            </a:r>
            <a:r>
              <a:rPr lang="en-US" sz="2400" kern="0" err="1"/>
              <a:t>i</a:t>
            </a:r>
            <a:r>
              <a:rPr lang="en-US" sz="2400" kern="0"/>
              <a:t>” is broken</a:t>
            </a:r>
          </a:p>
          <a:p>
            <a:pPr eaLnBrk="1" hangingPunct="1"/>
            <a:r>
              <a:rPr lang="en-US" sz="2400" kern="0" err="1"/>
              <a:t>r</a:t>
            </a:r>
            <a:r>
              <a:rPr lang="en-US" sz="2400" kern="0" baseline="-25000" err="1"/>
              <a:t>i</a:t>
            </a:r>
            <a:r>
              <a:rPr lang="en-US" sz="2400" kern="0"/>
              <a:t> : Probability link “</a:t>
            </a:r>
            <a:r>
              <a:rPr lang="en-US" sz="2400" kern="0" err="1"/>
              <a:t>i</a:t>
            </a:r>
            <a:r>
              <a:rPr lang="en-US" sz="2400" kern="0"/>
              <a:t>” is available, i.e., not broken</a:t>
            </a:r>
          </a:p>
          <a:p>
            <a:pPr eaLnBrk="1" hangingPunct="1"/>
            <a:r>
              <a:rPr lang="en-US" sz="2400" kern="0"/>
              <a:t>r</a:t>
            </a:r>
            <a:r>
              <a:rPr lang="en-US" sz="2400" kern="0" baseline="-25000"/>
              <a:t>i </a:t>
            </a:r>
            <a:r>
              <a:rPr lang="en-US" sz="2400" kern="0"/>
              <a:t>= 1 - b</a:t>
            </a:r>
            <a:r>
              <a:rPr lang="en-US" sz="2400" kern="0" baseline="-2500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91207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Resilience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What’s the probability of a link failure?</a:t>
            </a:r>
          </a:p>
          <a:p>
            <a:pPr eaLnBrk="1" hangingPunct="1"/>
            <a:r>
              <a:rPr lang="en-US"/>
              <a:t>Are there alternative paths? </a:t>
            </a:r>
          </a:p>
          <a:p>
            <a:pPr eaLnBrk="1" hangingPunct="1"/>
            <a:r>
              <a:rPr lang="en-US"/>
              <a:t>Is there a single point of failure ?</a:t>
            </a:r>
          </a:p>
          <a:p>
            <a:r>
              <a:rPr lang="en-US"/>
              <a:t>What is the probability for two nodes to stay connected in a network?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Resilience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 measure of Network Fault Tolerance</a:t>
            </a:r>
          </a:p>
          <a:p>
            <a:pPr eaLnBrk="1" hangingPunct="1"/>
            <a:r>
              <a:rPr lang="en-US"/>
              <a:t>Express in terms of probability that the network remains connected. </a:t>
            </a:r>
          </a:p>
          <a:p>
            <a:pPr eaLnBrk="1" hangingPunct="1"/>
            <a:r>
              <a:rPr lang="en-US"/>
              <a:t>Assumptions</a:t>
            </a:r>
          </a:p>
          <a:p>
            <a:pPr lvl="1" eaLnBrk="1" hangingPunct="1"/>
            <a:r>
              <a:rPr lang="en-US"/>
              <a:t>The probability of link </a:t>
            </a:r>
            <a:r>
              <a:rPr lang="en-US" altLang="zh-CN"/>
              <a:t>failures</a:t>
            </a:r>
            <a:r>
              <a:rPr lang="en-US"/>
              <a:t> are independent of each other. 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55749"/>
              </p:ext>
            </p:extLst>
          </p:nvPr>
        </p:nvGraphicFramePr>
        <p:xfrm>
          <a:off x="4883150" y="3892550"/>
          <a:ext cx="3803650" cy="253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2743200" imgH="1828800" progId="Word.Picture.8">
                  <p:embed/>
                </p:oleObj>
              </mc:Choice>
              <mc:Fallback>
                <p:oleObj name="Picture" r:id="rId3" imgW="2743200" imgH="1828800" progId="Word.Picture.8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3892550"/>
                        <a:ext cx="3803650" cy="25305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99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Availability: Single Link</a:t>
            </a: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286000" y="28194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08125" y="2590800"/>
            <a:ext cx="777875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SG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867400" y="2540000"/>
            <a:ext cx="687388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AU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295400" y="3657600"/>
            <a:ext cx="7572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Given that the</a:t>
            </a:r>
            <a:r>
              <a:rPr lang="zh-CN" altLang="en-US" sz="2400"/>
              <a:t> </a:t>
            </a:r>
            <a:r>
              <a:rPr lang="en-US" altLang="zh-CN" sz="2400"/>
              <a:t>failure</a:t>
            </a:r>
            <a:r>
              <a:rPr lang="en-US" sz="2400"/>
              <a:t> probability of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link</a:t>
            </a:r>
            <a:r>
              <a:rPr lang="en-US" sz="2400"/>
              <a:t> is 0.05,</a:t>
            </a:r>
            <a:r>
              <a:rPr lang="en-US"/>
              <a:t> 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 altLang="zh-CN" sz="2400"/>
              <a:t>Failure</a:t>
            </a:r>
            <a:r>
              <a:rPr lang="en-US" sz="2400"/>
              <a:t> probability:    	</a:t>
            </a:r>
            <a:r>
              <a:rPr lang="en-US" sz="2400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-AU</a:t>
            </a:r>
            <a:r>
              <a:rPr lang="en-US" sz="2400"/>
              <a:t> = 0.05</a:t>
            </a:r>
          </a:p>
          <a:p>
            <a:pPr eaLnBrk="1" hangingPunct="1"/>
            <a:r>
              <a:rPr lang="en-US" sz="2400"/>
              <a:t>Avail</a:t>
            </a:r>
            <a:r>
              <a:rPr lang="en-US" altLang="zh-CN" sz="2400"/>
              <a:t>ability</a:t>
            </a:r>
            <a:r>
              <a:rPr lang="zh-CN" altLang="en-US" sz="2400"/>
              <a:t> </a:t>
            </a:r>
            <a:r>
              <a:rPr lang="en-US" sz="2400"/>
              <a:t>probability:      </a:t>
            </a:r>
            <a:r>
              <a:rPr lang="zh-CN" altLang="en-US" sz="2400"/>
              <a:t>  </a:t>
            </a:r>
            <a:r>
              <a:rPr lang="en-US" sz="2400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-AU</a:t>
            </a:r>
            <a:r>
              <a:rPr lang="en-US" sz="2400"/>
              <a:t>  = 1-0.05</a:t>
            </a:r>
            <a:r>
              <a:rPr lang="zh-CN" altLang="en-US" sz="2400"/>
              <a:t> </a:t>
            </a:r>
            <a:r>
              <a:rPr lang="en-US" sz="2400"/>
              <a:t>= 0.95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544123-82D5-7442-83B7-45B6D165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69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7644AED7-3AFD-455A-AF1E-786F940A0D7B}"/>
              </a:ext>
            </a:extLst>
          </p:cNvPr>
          <p:cNvSpPr txBox="1"/>
          <p:nvPr/>
        </p:nvSpPr>
        <p:spPr>
          <a:xfrm flipV="1">
            <a:off x="-348681" y="6176941"/>
            <a:ext cx="9841361" cy="152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Availability: Series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54190" y="6553200"/>
            <a:ext cx="609600" cy="381000"/>
          </a:xfrm>
        </p:spPr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599" y="2108071"/>
            <a:ext cx="7253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Given that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link</a:t>
            </a:r>
            <a:r>
              <a:rPr lang="en-US" sz="2400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failure</a:t>
            </a:r>
            <a:r>
              <a:rPr lang="en-US" sz="2400"/>
              <a:t> probability of 0.05</a:t>
            </a:r>
            <a:r>
              <a:rPr lang="en-US" altLang="zh-CN" sz="2400"/>
              <a:t>,</a:t>
            </a:r>
            <a:endParaRPr lang="en-US" sz="240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-13138" y="2826603"/>
            <a:ext cx="97667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-HW-AU</a:t>
            </a:r>
            <a:r>
              <a:rPr lang="en-US" sz="2400"/>
              <a:t> = </a:t>
            </a:r>
            <a:r>
              <a:rPr lang="en-US" sz="2400" err="1"/>
              <a:t>Pr</a:t>
            </a:r>
            <a:r>
              <a:rPr lang="en-US"/>
              <a:t> [</a:t>
            </a:r>
            <a:r>
              <a:rPr lang="en-US" b="1">
                <a:solidFill>
                  <a:srgbClr val="FF0000"/>
                </a:solidFill>
              </a:rPr>
              <a:t>both links survive</a:t>
            </a:r>
            <a:r>
              <a:rPr lang="en-US"/>
              <a:t>] </a:t>
            </a:r>
            <a:r>
              <a:rPr lang="en-US" sz="2400"/>
              <a:t>= </a:t>
            </a:r>
            <a:r>
              <a:rPr lang="en-US" sz="2400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</a:t>
            </a:r>
            <a:r>
              <a:rPr lang="en-US" sz="2400"/>
              <a:t> * </a:t>
            </a:r>
            <a:r>
              <a:rPr lang="en-US" sz="2400" err="1"/>
              <a:t>r</a:t>
            </a:r>
            <a:r>
              <a:rPr lang="en-US" sz="2400" baseline="-25000" err="1"/>
              <a:t>HW</a:t>
            </a:r>
            <a:r>
              <a:rPr lang="en-US" sz="2400" baseline="-25000"/>
              <a:t>-AU</a:t>
            </a:r>
            <a:r>
              <a:rPr lang="en-US" sz="2400"/>
              <a:t> = (1-0.05)*(1-0.05)</a:t>
            </a:r>
          </a:p>
          <a:p>
            <a:pPr eaLnBrk="1" hangingPunct="1"/>
            <a:r>
              <a:rPr lang="en-US" sz="2400"/>
              <a:t>          						         = 0.9025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24271" y="3944392"/>
            <a:ext cx="6900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-HW-AU</a:t>
            </a:r>
            <a:r>
              <a:rPr lang="en-US" sz="2400"/>
              <a:t> = 1-0.9025 = 0.0975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8FFB1ADE-DF21-4034-B28D-F771689B7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78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2400"/>
              <a:t>What</a:t>
            </a:r>
            <a:r>
              <a:rPr lang="zh-CN" altLang="en-US" sz="2400"/>
              <a:t> </a:t>
            </a:r>
            <a:r>
              <a:rPr lang="en-US" altLang="zh-CN" sz="2400"/>
              <a:t>is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sz="2400"/>
              <a:t>probability that SG cannot communicate with AU</a:t>
            </a:r>
            <a:r>
              <a:rPr lang="en-US" altLang="zh-CN" sz="2400"/>
              <a:t>?</a:t>
            </a:r>
            <a:endParaRPr lang="en-US" sz="2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3D795A-1D8B-4F4C-BB92-53BD9309EC4E}"/>
              </a:ext>
            </a:extLst>
          </p:cNvPr>
          <p:cNvSpPr txBox="1"/>
          <p:nvPr/>
        </p:nvSpPr>
        <p:spPr>
          <a:xfrm>
            <a:off x="4864" y="4459460"/>
            <a:ext cx="934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Computing 1 - </a:t>
            </a:r>
            <a:r>
              <a:rPr lang="en-US" err="1"/>
              <a:t>r</a:t>
            </a:r>
            <a:r>
              <a:rPr lang="en-US" baseline="-25000" err="1"/>
              <a:t>SG</a:t>
            </a:r>
            <a:r>
              <a:rPr lang="en-US" baseline="-25000"/>
              <a:t>-HW</a:t>
            </a:r>
            <a:r>
              <a:rPr lang="en-US"/>
              <a:t> * </a:t>
            </a:r>
            <a:r>
              <a:rPr lang="en-US" err="1"/>
              <a:t>r</a:t>
            </a:r>
            <a:r>
              <a:rPr lang="en-US" baseline="-25000" err="1"/>
              <a:t>HW</a:t>
            </a:r>
            <a:r>
              <a:rPr lang="en-US" baseline="-25000"/>
              <a:t>-AU</a:t>
            </a:r>
            <a:r>
              <a:rPr lang="en-US"/>
              <a:t> above is easier than summing the three products below:</a:t>
            </a:r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B02B2A25-84DE-4037-837D-A00CD3C43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35732"/>
            <a:ext cx="231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-HW</a:t>
            </a:r>
            <a:r>
              <a:rPr lang="en-US" sz="2400"/>
              <a:t> * </a:t>
            </a:r>
            <a:r>
              <a:rPr lang="en-US" sz="2400" err="1"/>
              <a:t>b</a:t>
            </a:r>
            <a:r>
              <a:rPr lang="en-US" sz="2400" baseline="-25000" err="1"/>
              <a:t>HW</a:t>
            </a:r>
            <a:r>
              <a:rPr lang="en-US" sz="2400" baseline="-25000"/>
              <a:t>-AU</a:t>
            </a:r>
            <a:endParaRPr lang="en-US" sz="2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C0D724-D5EA-9792-744C-228B7E8C6F7C}"/>
              </a:ext>
            </a:extLst>
          </p:cNvPr>
          <p:cNvGrpSpPr/>
          <p:nvPr/>
        </p:nvGrpSpPr>
        <p:grpSpPr>
          <a:xfrm>
            <a:off x="3391414" y="5456912"/>
            <a:ext cx="3032429" cy="550814"/>
            <a:chOff x="3391414" y="5456912"/>
            <a:chExt cx="3032429" cy="55081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AD02C1B-FCFA-42E2-87FE-688A1E3D81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3081" y="5740698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9026B2-3187-4B7C-B8BB-30DCEFF3FF83}"/>
                </a:ext>
              </a:extLst>
            </p:cNvPr>
            <p:cNvGrpSpPr/>
            <p:nvPr/>
          </p:nvGrpSpPr>
          <p:grpSpPr>
            <a:xfrm>
              <a:off x="3391414" y="5456912"/>
              <a:ext cx="3032429" cy="550814"/>
              <a:chOff x="1600200" y="5392786"/>
              <a:chExt cx="3032429" cy="550814"/>
            </a:xfrm>
          </p:grpSpPr>
          <p:sp>
            <p:nvSpPr>
              <p:cNvPr id="35" name="Text Box 4">
                <a:extLst>
                  <a:ext uri="{FF2B5EF4-FFF2-40B4-BE49-F238E27FC236}">
                    <a16:creationId xmlns:a16="http://schemas.microsoft.com/office/drawing/2014/main" id="{913FF6D5-B95F-4EED-B87C-0875149C27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5414962"/>
                <a:ext cx="70643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SG</a:t>
                </a:r>
              </a:p>
            </p:txBody>
          </p:sp>
          <p:sp>
            <p:nvSpPr>
              <p:cNvPr id="36" name="Text Box 5">
                <a:extLst>
                  <a:ext uri="{FF2B5EF4-FFF2-40B4-BE49-F238E27FC236}">
                    <a16:creationId xmlns:a16="http://schemas.microsoft.com/office/drawing/2014/main" id="{128EC60C-292F-446D-AEBF-E26D0C8470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5241" y="5392786"/>
                <a:ext cx="68738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AU</a:t>
                </a: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3DCEBE5-129F-438D-ADA2-B8D844D9AD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97852" y="5721231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Text Box 4">
              <a:extLst>
                <a:ext uri="{FF2B5EF4-FFF2-40B4-BE49-F238E27FC236}">
                  <a16:creationId xmlns:a16="http://schemas.microsoft.com/office/drawing/2014/main" id="{279726CF-F159-4CEA-9A61-65D2D9912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860" y="5479088"/>
              <a:ext cx="782587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HW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8910DE-B890-06DA-06E8-D099F5180D37}"/>
              </a:ext>
            </a:extLst>
          </p:cNvPr>
          <p:cNvGrpSpPr/>
          <p:nvPr/>
        </p:nvGrpSpPr>
        <p:grpSpPr>
          <a:xfrm>
            <a:off x="6031361" y="6033561"/>
            <a:ext cx="3032429" cy="550814"/>
            <a:chOff x="6031361" y="6033561"/>
            <a:chExt cx="3032429" cy="55081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7DF060-91B0-44EC-8CCA-A844878891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83028" y="6317347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C9B8F2-DFA6-452C-9ACC-4E54CB9A14EA}"/>
                </a:ext>
              </a:extLst>
            </p:cNvPr>
            <p:cNvGrpSpPr/>
            <p:nvPr/>
          </p:nvGrpSpPr>
          <p:grpSpPr>
            <a:xfrm>
              <a:off x="6031361" y="6033561"/>
              <a:ext cx="3032429" cy="550814"/>
              <a:chOff x="1600200" y="5392786"/>
              <a:chExt cx="3032429" cy="550814"/>
            </a:xfrm>
          </p:grpSpPr>
          <p:sp>
            <p:nvSpPr>
              <p:cNvPr id="41" name="Text Box 4">
                <a:extLst>
                  <a:ext uri="{FF2B5EF4-FFF2-40B4-BE49-F238E27FC236}">
                    <a16:creationId xmlns:a16="http://schemas.microsoft.com/office/drawing/2014/main" id="{80FDDC42-0EFF-4F03-83E8-7DEA678F4F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5414962"/>
                <a:ext cx="70643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SG</a:t>
                </a:r>
              </a:p>
            </p:txBody>
          </p:sp>
          <p:sp>
            <p:nvSpPr>
              <p:cNvPr id="42" name="Text Box 5">
                <a:extLst>
                  <a:ext uri="{FF2B5EF4-FFF2-40B4-BE49-F238E27FC236}">
                    <a16:creationId xmlns:a16="http://schemas.microsoft.com/office/drawing/2014/main" id="{D75BB8A6-A035-4600-8AFA-9E6A593C51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5241" y="5392786"/>
                <a:ext cx="68738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AU</a:t>
                </a: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B7E2F8-2698-4DC5-B4D4-5D8E72954A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37799" y="6297880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 Box 4">
              <a:extLst>
                <a:ext uri="{FF2B5EF4-FFF2-40B4-BE49-F238E27FC236}">
                  <a16:creationId xmlns:a16="http://schemas.microsoft.com/office/drawing/2014/main" id="{B0191965-8873-4874-8809-3B765EBD6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5807" y="6055737"/>
              <a:ext cx="782587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HW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9F745-67A1-094B-C42E-3D8099330842}"/>
              </a:ext>
            </a:extLst>
          </p:cNvPr>
          <p:cNvGrpSpPr/>
          <p:nvPr/>
        </p:nvGrpSpPr>
        <p:grpSpPr>
          <a:xfrm>
            <a:off x="140192" y="5326950"/>
            <a:ext cx="3032429" cy="550814"/>
            <a:chOff x="140192" y="5326950"/>
            <a:chExt cx="3032429" cy="55081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C1135C-36B5-40AB-AB43-9A1EAEC7AB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91859" y="5610736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41655B-7D75-4A51-9DDA-F05A025735F0}"/>
                </a:ext>
              </a:extLst>
            </p:cNvPr>
            <p:cNvGrpSpPr/>
            <p:nvPr/>
          </p:nvGrpSpPr>
          <p:grpSpPr>
            <a:xfrm>
              <a:off x="140192" y="5326950"/>
              <a:ext cx="3032429" cy="550814"/>
              <a:chOff x="1600200" y="5392786"/>
              <a:chExt cx="3032429" cy="550814"/>
            </a:xfrm>
          </p:grpSpPr>
          <p:sp>
            <p:nvSpPr>
              <p:cNvPr id="47" name="Text Box 4">
                <a:extLst>
                  <a:ext uri="{FF2B5EF4-FFF2-40B4-BE49-F238E27FC236}">
                    <a16:creationId xmlns:a16="http://schemas.microsoft.com/office/drawing/2014/main" id="{69E73148-710F-4662-873B-35EFE1B2D1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5414962"/>
                <a:ext cx="70643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SG</a:t>
                </a:r>
              </a:p>
            </p:txBody>
          </p:sp>
          <p:sp>
            <p:nvSpPr>
              <p:cNvPr id="48" name="Text Box 5">
                <a:extLst>
                  <a:ext uri="{FF2B5EF4-FFF2-40B4-BE49-F238E27FC236}">
                    <a16:creationId xmlns:a16="http://schemas.microsoft.com/office/drawing/2014/main" id="{1ABCB70D-A405-40FB-9429-156300A6C5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5241" y="5392786"/>
                <a:ext cx="68738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AU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31E7EB-1C9B-4790-9A1E-7787F388CC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6630" y="5591269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Text Box 4">
              <a:extLst>
                <a:ext uri="{FF2B5EF4-FFF2-40B4-BE49-F238E27FC236}">
                  <a16:creationId xmlns:a16="http://schemas.microsoft.com/office/drawing/2014/main" id="{3D221FB5-B25F-4432-9544-05A588434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4638" y="5349126"/>
              <a:ext cx="782587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HW</a:t>
              </a:r>
            </a:p>
          </p:txBody>
        </p:sp>
      </p:grpSp>
      <p:sp>
        <p:nvSpPr>
          <p:cNvPr id="51" name="Text Box 9">
            <a:extLst>
              <a:ext uri="{FF2B5EF4-FFF2-40B4-BE49-F238E27FC236}">
                <a16:creationId xmlns:a16="http://schemas.microsoft.com/office/drawing/2014/main" id="{3E6D5458-E4C4-42FB-A2D5-39281D21A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0422" y="4954971"/>
            <a:ext cx="231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-HW</a:t>
            </a:r>
            <a:r>
              <a:rPr lang="en-US" sz="2400"/>
              <a:t> * </a:t>
            </a:r>
            <a:r>
              <a:rPr lang="en-US" sz="2400" err="1"/>
              <a:t>r</a:t>
            </a:r>
            <a:r>
              <a:rPr lang="en-US" sz="2400" baseline="-25000" err="1"/>
              <a:t>HW</a:t>
            </a:r>
            <a:r>
              <a:rPr lang="en-US" sz="2400" baseline="-25000"/>
              <a:t>-AU</a:t>
            </a:r>
            <a:endParaRPr lang="en-US" sz="2400"/>
          </a:p>
        </p:txBody>
      </p:sp>
      <p:sp>
        <p:nvSpPr>
          <p:cNvPr id="52" name="Text Box 9">
            <a:extLst>
              <a:ext uri="{FF2B5EF4-FFF2-40B4-BE49-F238E27FC236}">
                <a16:creationId xmlns:a16="http://schemas.microsoft.com/office/drawing/2014/main" id="{72C3E53A-8A49-4AAB-8F39-AA1E056C9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4123" y="5516234"/>
            <a:ext cx="2317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</a:t>
            </a:r>
            <a:r>
              <a:rPr lang="en-US" sz="2400"/>
              <a:t> * </a:t>
            </a:r>
            <a:r>
              <a:rPr lang="en-US" sz="2400" err="1"/>
              <a:t>b</a:t>
            </a:r>
            <a:r>
              <a:rPr lang="en-US" sz="2400" baseline="-25000" err="1"/>
              <a:t>HW</a:t>
            </a:r>
            <a:r>
              <a:rPr lang="en-US" sz="2400" baseline="-25000"/>
              <a:t>-AU</a:t>
            </a:r>
            <a:endParaRPr lang="en-US" sz="24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D7F31D-5A27-1E28-985C-6834F707276A}"/>
              </a:ext>
            </a:extLst>
          </p:cNvPr>
          <p:cNvGrpSpPr/>
          <p:nvPr/>
        </p:nvGrpSpPr>
        <p:grpSpPr>
          <a:xfrm>
            <a:off x="2514600" y="1611101"/>
            <a:ext cx="3032429" cy="550814"/>
            <a:chOff x="2514600" y="1611101"/>
            <a:chExt cx="3032429" cy="55081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3EEB086-F964-5134-F7DE-80DFB6B248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66267" y="1894887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2300EF6-52B9-6B1A-CEE1-35E88F5C32B6}"/>
                </a:ext>
              </a:extLst>
            </p:cNvPr>
            <p:cNvGrpSpPr/>
            <p:nvPr/>
          </p:nvGrpSpPr>
          <p:grpSpPr>
            <a:xfrm>
              <a:off x="2514600" y="1611101"/>
              <a:ext cx="3032429" cy="550814"/>
              <a:chOff x="1600200" y="5392786"/>
              <a:chExt cx="3032429" cy="550814"/>
            </a:xfrm>
          </p:grpSpPr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F9A46777-A836-FAF0-3DA5-08FEE04EEA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5414962"/>
                <a:ext cx="70643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SG</a:t>
                </a:r>
              </a:p>
            </p:txBody>
          </p:sp>
          <p:sp>
            <p:nvSpPr>
              <p:cNvPr id="10" name="Text Box 5">
                <a:extLst>
                  <a:ext uri="{FF2B5EF4-FFF2-40B4-BE49-F238E27FC236}">
                    <a16:creationId xmlns:a16="http://schemas.microsoft.com/office/drawing/2014/main" id="{AD915BC7-D463-C32F-A37F-C5EB5323BE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5241" y="5392786"/>
                <a:ext cx="687388" cy="5286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2800"/>
                  <a:t>AU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12DFD1-BBA1-9DF5-3DC1-0019F9D129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21038" y="1875420"/>
              <a:ext cx="7413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FDB35633-AF0D-DDB9-8881-C25196BFC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9046" y="1633277"/>
              <a:ext cx="782587" cy="5232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HW</a:t>
              </a:r>
            </a:p>
          </p:txBody>
        </p:sp>
      </p:grpSp>
      <p:sp>
        <p:nvSpPr>
          <p:cNvPr id="54" name="Text Box 6">
            <a:extLst>
              <a:ext uri="{FF2B5EF4-FFF2-40B4-BE49-F238E27FC236}">
                <a16:creationId xmlns:a16="http://schemas.microsoft.com/office/drawing/2014/main" id="{776F1E34-84B5-0649-8AD1-96A997244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2142835"/>
            <a:ext cx="56755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br>
              <a:rPr lang="en-US" sz="2400"/>
            </a:br>
            <a:r>
              <a:rPr lang="en-US" sz="2400"/>
              <a:t>Prob that SG can communicate with AU:</a:t>
            </a:r>
          </a:p>
        </p:txBody>
      </p:sp>
    </p:spTree>
    <p:extLst>
      <p:ext uri="{BB962C8B-B14F-4D97-AF65-F5344CB8AC3E}">
        <p14:creationId xmlns:p14="http://schemas.microsoft.com/office/powerpoint/2010/main" val="14104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" grpId="0"/>
      <p:bldP spid="7" grpId="0"/>
      <p:bldP spid="9" grpId="0"/>
      <p:bldP spid="11" grpId="0"/>
      <p:bldP spid="19" grpId="0"/>
      <p:bldP spid="28" grpId="0"/>
      <p:bldP spid="31" grpId="0"/>
      <p:bldP spid="51" grpId="0"/>
      <p:bldP spid="52" grpId="0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Availability: Parallel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2362200" y="1879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15000" y="1676400"/>
            <a:ext cx="687388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AU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87400" y="2743200"/>
            <a:ext cx="74196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Given that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link</a:t>
            </a:r>
            <a:r>
              <a:rPr lang="en-US" sz="2400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failure</a:t>
            </a:r>
            <a:r>
              <a:rPr lang="en-US" sz="2400"/>
              <a:t> probability of 0.05</a:t>
            </a:r>
            <a:r>
              <a:rPr lang="en-US" altLang="zh-CN" sz="2400"/>
              <a:t>,</a:t>
            </a:r>
            <a:endParaRPr lang="en-US" sz="2400"/>
          </a:p>
          <a:p>
            <a:pPr eaLnBrk="1" hangingPunct="1"/>
            <a:r>
              <a:rPr lang="en-US" sz="2400"/>
              <a:t>What is the probability that SG is isolated from AU ? 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286000" y="2108200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352800" y="2184400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Link B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676400" y="1727200"/>
            <a:ext cx="706438" cy="5286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/>
              <a:t>SG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203325" y="3733800"/>
            <a:ext cx="64928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err="1">
                <a:solidFill>
                  <a:srgbClr val="FF6600"/>
                </a:solidFill>
              </a:rPr>
              <a:t>Prob</a:t>
            </a:r>
            <a:r>
              <a:rPr lang="en-US" sz="2400">
                <a:solidFill>
                  <a:srgbClr val="FF6600"/>
                </a:solidFill>
              </a:rPr>
              <a:t>(break) = </a:t>
            </a:r>
            <a:r>
              <a:rPr lang="en-US" sz="2400" b="1" err="1">
                <a:solidFill>
                  <a:srgbClr val="FF0000"/>
                </a:solidFill>
              </a:rPr>
              <a:t>Pr</a:t>
            </a:r>
            <a:r>
              <a:rPr lang="en-US" sz="2400" b="1">
                <a:solidFill>
                  <a:srgbClr val="FF0000"/>
                </a:solidFill>
              </a:rPr>
              <a:t>[both links break</a:t>
            </a:r>
            <a:r>
              <a:rPr lang="en-US" sz="2400">
                <a:solidFill>
                  <a:srgbClr val="FF6600"/>
                </a:solidFill>
              </a:rPr>
              <a:t>] </a:t>
            </a:r>
          </a:p>
          <a:p>
            <a:pPr eaLnBrk="1" hangingPunct="1"/>
            <a:r>
              <a:rPr lang="en-US" sz="2400">
                <a:solidFill>
                  <a:srgbClr val="FF6600"/>
                </a:solidFill>
              </a:rPr>
              <a:t>                    = </a:t>
            </a:r>
            <a:r>
              <a:rPr lang="en-US" sz="2400" err="1">
                <a:solidFill>
                  <a:srgbClr val="FF6600"/>
                </a:solidFill>
              </a:rPr>
              <a:t>b</a:t>
            </a:r>
            <a:r>
              <a:rPr lang="en-US" sz="2400" baseline="-25000" err="1">
                <a:solidFill>
                  <a:srgbClr val="FF6600"/>
                </a:solidFill>
              </a:rPr>
              <a:t>A</a:t>
            </a:r>
            <a:r>
              <a:rPr lang="en-US" sz="2400">
                <a:solidFill>
                  <a:srgbClr val="FF6600"/>
                </a:solidFill>
              </a:rPr>
              <a:t> * </a:t>
            </a:r>
            <a:r>
              <a:rPr lang="en-US" sz="2400" err="1">
                <a:solidFill>
                  <a:srgbClr val="FF6600"/>
                </a:solidFill>
              </a:rPr>
              <a:t>b</a:t>
            </a:r>
            <a:r>
              <a:rPr lang="en-US" sz="2400" baseline="-25000" err="1">
                <a:solidFill>
                  <a:srgbClr val="FF6600"/>
                </a:solidFill>
              </a:rPr>
              <a:t>B</a:t>
            </a:r>
            <a:endParaRPr lang="en-US" sz="2400" baseline="-25000">
              <a:solidFill>
                <a:srgbClr val="FF6600"/>
              </a:solidFill>
            </a:endParaRPr>
          </a:p>
          <a:p>
            <a:pPr eaLnBrk="1" hangingPunct="1"/>
            <a:r>
              <a:rPr lang="en-US" sz="2400">
                <a:solidFill>
                  <a:srgbClr val="FF6600"/>
                </a:solidFill>
              </a:rPr>
              <a:t>	         = </a:t>
            </a:r>
            <a:r>
              <a:rPr lang="en-US" sz="2400"/>
              <a:t>0.05 * 0.05 = 0.0025 </a:t>
            </a:r>
            <a:r>
              <a:rPr lang="en-US" sz="2400">
                <a:solidFill>
                  <a:srgbClr val="FF6600"/>
                </a:solidFill>
              </a:rPr>
              <a:t>	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0" y="5181600"/>
            <a:ext cx="5106988" cy="528638"/>
            <a:chOff x="1600200" y="5414962"/>
            <a:chExt cx="5106988" cy="528638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600200" y="5414962"/>
              <a:ext cx="706438" cy="5286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SG</a:t>
              </a: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6019800" y="5414962"/>
              <a:ext cx="687388" cy="5286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AU</a:t>
              </a:r>
            </a:p>
          </p:txBody>
        </p:sp>
        <p:cxnSp>
          <p:nvCxnSpPr>
            <p:cNvPr id="16" name="Straight Connector 15"/>
            <p:cNvCxnSpPr>
              <a:stCxn id="14" idx="3"/>
              <a:endCxn id="15" idx="1"/>
            </p:cNvCxnSpPr>
            <p:nvPr/>
          </p:nvCxnSpPr>
          <p:spPr bwMode="auto">
            <a:xfrm>
              <a:off x="2306638" y="5679281"/>
              <a:ext cx="371316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743200" y="5786438"/>
            <a:ext cx="3048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-AU</a:t>
            </a:r>
            <a:r>
              <a:rPr lang="en-US" sz="2400"/>
              <a:t> = 0.0025</a:t>
            </a:r>
          </a:p>
        </p:txBody>
      </p:sp>
    </p:spTree>
    <p:extLst>
      <p:ext uri="{BB962C8B-B14F-4D97-AF65-F5344CB8AC3E}">
        <p14:creationId xmlns:p14="http://schemas.microsoft.com/office/powerpoint/2010/main" val="1424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 Graphs: Path-Based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685800" y="2859087"/>
            <a:ext cx="86178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Given that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link</a:t>
            </a:r>
            <a:r>
              <a:rPr lang="en-US" sz="2400"/>
              <a:t> </a:t>
            </a:r>
            <a:r>
              <a:rPr lang="en-US" altLang="zh-CN" sz="2400"/>
              <a:t>has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failure</a:t>
            </a:r>
            <a:r>
              <a:rPr lang="en-US" sz="2400"/>
              <a:t> probability of 0.05</a:t>
            </a:r>
            <a:r>
              <a:rPr lang="en-US" altLang="zh-CN" sz="2400"/>
              <a:t>,</a:t>
            </a:r>
            <a:endParaRPr lang="en-US" sz="2400"/>
          </a:p>
          <a:p>
            <a:pPr eaLnBrk="1" hangingPunct="1"/>
            <a:r>
              <a:rPr lang="en-US" sz="2400"/>
              <a:t>Calculate the Prob that SG is isolated from  AU.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85800" y="3657600"/>
            <a:ext cx="4343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-HW-AU</a:t>
            </a:r>
            <a:r>
              <a:rPr lang="en-US" sz="2400"/>
              <a:t> = </a:t>
            </a:r>
            <a:r>
              <a:rPr lang="en-US" sz="2400" i="1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</a:t>
            </a:r>
            <a:r>
              <a:rPr lang="en-US" sz="2400"/>
              <a:t> * </a:t>
            </a:r>
            <a:r>
              <a:rPr lang="en-US" sz="2400" i="1" err="1"/>
              <a:t>r</a:t>
            </a:r>
            <a:r>
              <a:rPr lang="en-US" sz="2400" baseline="-25000" err="1"/>
              <a:t>HW</a:t>
            </a:r>
            <a:r>
              <a:rPr lang="en-US" sz="2400" baseline="-25000"/>
              <a:t>-AU</a:t>
            </a:r>
            <a:endParaRPr lang="en-US" sz="2400"/>
          </a:p>
          <a:p>
            <a:pPr eaLnBrk="1" hangingPunct="1"/>
            <a:r>
              <a:rPr lang="en-US" sz="2400"/>
              <a:t>                  = (1-0.05)*(1-0.05)</a:t>
            </a:r>
          </a:p>
          <a:p>
            <a:pPr eaLnBrk="1" hangingPunct="1"/>
            <a:r>
              <a:rPr lang="en-US" sz="2400"/>
              <a:t>                  = 0.9025</a:t>
            </a:r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1447800" y="1765300"/>
            <a:ext cx="5106988" cy="1054100"/>
            <a:chOff x="960" y="1456"/>
            <a:chExt cx="3217" cy="664"/>
          </a:xfrm>
        </p:grpSpPr>
        <p:sp>
          <p:nvSpPr>
            <p:cNvPr id="7" name="Line 2"/>
            <p:cNvSpPr>
              <a:spLocks noChangeShapeType="1"/>
            </p:cNvSpPr>
            <p:nvPr/>
          </p:nvSpPr>
          <p:spPr bwMode="auto">
            <a:xfrm>
              <a:off x="2688" y="163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744" y="1456"/>
              <a:ext cx="433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AU</a:t>
              </a: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392" y="1632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256" y="1456"/>
              <a:ext cx="495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HW</a:t>
              </a: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248" y="1728"/>
              <a:ext cx="2736" cy="392"/>
            </a:xfrm>
            <a:custGeom>
              <a:avLst/>
              <a:gdLst>
                <a:gd name="T0" fmla="*/ 0 w 2736"/>
                <a:gd name="T1" fmla="*/ 0 h 344"/>
                <a:gd name="T2" fmla="*/ 1344 w 2736"/>
                <a:gd name="T3" fmla="*/ 497 h 344"/>
                <a:gd name="T4" fmla="*/ 2736 w 2736"/>
                <a:gd name="T5" fmla="*/ 72 h 344"/>
                <a:gd name="T6" fmla="*/ 0 60000 65536"/>
                <a:gd name="T7" fmla="*/ 0 60000 65536"/>
                <a:gd name="T8" fmla="*/ 0 60000 65536"/>
                <a:gd name="T9" fmla="*/ 0 w 2736"/>
                <a:gd name="T10" fmla="*/ 0 h 344"/>
                <a:gd name="T11" fmla="*/ 2736 w 2736"/>
                <a:gd name="T12" fmla="*/ 344 h 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36" h="344">
                  <a:moveTo>
                    <a:pt x="0" y="0"/>
                  </a:moveTo>
                  <a:cubicBezTo>
                    <a:pt x="444" y="164"/>
                    <a:pt x="888" y="328"/>
                    <a:pt x="1344" y="336"/>
                  </a:cubicBezTo>
                  <a:cubicBezTo>
                    <a:pt x="1800" y="344"/>
                    <a:pt x="2268" y="196"/>
                    <a:pt x="2736" y="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960" y="1456"/>
              <a:ext cx="445" cy="3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800"/>
                <a:t>SG</a:t>
              </a:r>
            </a:p>
          </p:txBody>
        </p:sp>
      </p:grp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794125" y="24114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0.05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346325" y="164941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0.05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800600" y="16891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0.05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154238" y="1872456"/>
            <a:ext cx="371316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5137962" y="3690937"/>
            <a:ext cx="3853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-HW-AU</a:t>
            </a:r>
            <a:r>
              <a:rPr lang="en-US" sz="2400"/>
              <a:t> = 1- </a:t>
            </a:r>
            <a:r>
              <a:rPr lang="en-US" sz="2400" i="1" err="1"/>
              <a:t>r</a:t>
            </a:r>
            <a:r>
              <a:rPr lang="en-US" sz="2400" baseline="-25000" err="1"/>
              <a:t>SG</a:t>
            </a:r>
            <a:r>
              <a:rPr lang="en-US" sz="2400" baseline="-25000"/>
              <a:t>-HW-AU</a:t>
            </a:r>
            <a:r>
              <a:rPr lang="en-US" sz="2400"/>
              <a:t> </a:t>
            </a:r>
          </a:p>
          <a:p>
            <a:pPr eaLnBrk="1" hangingPunct="1"/>
            <a:r>
              <a:rPr lang="en-US" sz="2400"/>
              <a:t>                   = 1-0.9025</a:t>
            </a:r>
          </a:p>
          <a:p>
            <a:pPr eaLnBrk="1" hangingPunct="1"/>
            <a:r>
              <a:rPr lang="en-US" sz="2400"/>
              <a:t>                   = 0.0975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27050" y="4880781"/>
            <a:ext cx="81597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Prob. SG Disconnected from AU = </a:t>
            </a:r>
            <a:r>
              <a:rPr lang="en-US" sz="2400" i="1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-HW-AU </a:t>
            </a:r>
            <a:r>
              <a:rPr lang="en-US" sz="2400"/>
              <a:t>*</a:t>
            </a:r>
            <a:r>
              <a:rPr lang="en-US" sz="2400" i="1"/>
              <a:t> </a:t>
            </a:r>
            <a:r>
              <a:rPr lang="en-US" sz="2400" i="1" err="1"/>
              <a:t>b</a:t>
            </a:r>
            <a:r>
              <a:rPr lang="en-US" sz="2400" baseline="-25000" err="1"/>
              <a:t>SG</a:t>
            </a:r>
            <a:r>
              <a:rPr lang="en-US" sz="2400" baseline="-25000"/>
              <a:t>-AU</a:t>
            </a:r>
            <a:endParaRPr lang="en-US" sz="2400"/>
          </a:p>
          <a:p>
            <a:pPr eaLnBrk="1" hangingPunct="1"/>
            <a:r>
              <a:rPr lang="en-US" sz="2400"/>
              <a:t>				          = 0.0975 * 0.05</a:t>
            </a:r>
          </a:p>
          <a:p>
            <a:pPr eaLnBrk="1" hangingPunct="1"/>
            <a:r>
              <a:rPr lang="en-US" sz="2400"/>
              <a:t>                                                     = 0.004875</a:t>
            </a:r>
          </a:p>
        </p:txBody>
      </p:sp>
    </p:spTree>
    <p:extLst>
      <p:ext uri="{BB962C8B-B14F-4D97-AF65-F5344CB8AC3E}">
        <p14:creationId xmlns:p14="http://schemas.microsoft.com/office/powerpoint/2010/main" val="18881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Rules for Network Availability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in </a:t>
            </a:r>
            <a:r>
              <a:rPr lang="en-US">
                <a:solidFill>
                  <a:srgbClr val="FF0000"/>
                </a:solidFill>
              </a:rPr>
              <a:t>series</a:t>
            </a:r>
            <a:r>
              <a:rPr lang="en-US"/>
              <a:t> </a:t>
            </a:r>
          </a:p>
          <a:p>
            <a:pPr lvl="1"/>
            <a:r>
              <a:rPr lang="en-US"/>
              <a:t>Calculate that probability that all links in the series are working</a:t>
            </a:r>
          </a:p>
          <a:p>
            <a:r>
              <a:rPr lang="en-US"/>
              <a:t>Link in </a:t>
            </a:r>
            <a:r>
              <a:rPr lang="en-US">
                <a:solidFill>
                  <a:srgbClr val="FF0000"/>
                </a:solidFill>
              </a:rPr>
              <a:t>parallel </a:t>
            </a:r>
          </a:p>
          <a:p>
            <a:pPr lvl="1"/>
            <a:r>
              <a:rPr lang="en-US"/>
              <a:t>Calculate the probability that all links are broken. </a:t>
            </a:r>
          </a:p>
          <a:p>
            <a:r>
              <a:rPr lang="en-US"/>
              <a:t>Combination of </a:t>
            </a:r>
            <a:r>
              <a:rPr lang="en-US">
                <a:solidFill>
                  <a:srgbClr val="FF0000"/>
                </a:solidFill>
              </a:rPr>
              <a:t>series and parallel</a:t>
            </a:r>
            <a:endParaRPr lang="en-US"/>
          </a:p>
          <a:p>
            <a:pPr lvl="1"/>
            <a:r>
              <a:rPr lang="en-US"/>
              <a:t>Decompose them into paths</a:t>
            </a:r>
          </a:p>
          <a:p>
            <a:pPr lvl="1"/>
            <a:r>
              <a:rPr lang="en-US"/>
              <a:t>Calculate network availability using path-based approach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0396CE8-CBB5-4B4E-B077-C5D1A0AB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609600" cy="381000"/>
          </a:xfrm>
        </p:spPr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6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Layered Network Architecture</a:t>
            </a:r>
          </a:p>
          <a:p>
            <a:pPr lvl="1"/>
            <a:r>
              <a:rPr lang="en-US"/>
              <a:t>Why layering?</a:t>
            </a:r>
          </a:p>
          <a:p>
            <a:pPr lvl="1"/>
            <a:r>
              <a:rPr lang="en-US"/>
              <a:t>OSI model and its functions</a:t>
            </a:r>
          </a:p>
          <a:p>
            <a:pPr lvl="1"/>
            <a:r>
              <a:rPr lang="en-US"/>
              <a:t>TCP/IP model and its functions</a:t>
            </a:r>
          </a:p>
          <a:p>
            <a:pPr lvl="1"/>
            <a:r>
              <a:rPr lang="en-US"/>
              <a:t>Mapping between OSI and TCP/IP Models</a:t>
            </a:r>
          </a:p>
          <a:p>
            <a:r>
              <a:rPr lang="en-US"/>
              <a:t>Physical Layer Resilience</a:t>
            </a:r>
          </a:p>
          <a:p>
            <a:pPr lvl="1"/>
            <a:r>
              <a:rPr lang="en-US"/>
              <a:t>Definition of link availability and calculation</a:t>
            </a:r>
          </a:p>
          <a:p>
            <a:pPr lvl="1"/>
            <a:r>
              <a:rPr lang="en-US"/>
              <a:t>Path-based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Supplementary Materials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2813"/>
            <a:ext cx="6965004" cy="1752600"/>
          </a:xfrm>
        </p:spPr>
        <p:txBody>
          <a:bodyPr/>
          <a:lstStyle/>
          <a:p>
            <a:pPr algn="just"/>
            <a:r>
              <a:rPr lang="en-US" sz="2000"/>
              <a:t>Remark:</a:t>
            </a:r>
          </a:p>
          <a:p>
            <a:pPr algn="just"/>
            <a:r>
              <a:rPr lang="en-US" sz="2000"/>
              <a:t>For the supplementary materials in the lecture notes, they are not examinable but as the reference for you to better understand the lecture.</a:t>
            </a:r>
          </a:p>
          <a:p>
            <a:pPr algn="just"/>
            <a:r>
              <a:rPr lang="en-US" sz="2000"/>
              <a:t>However, some of the content in the supplementary may appear in other slides (not in the supplementary). And if so, this content is examinable.</a:t>
            </a:r>
          </a:p>
        </p:txBody>
      </p:sp>
    </p:spTree>
    <p:extLst>
      <p:ext uri="{BB962C8B-B14F-4D97-AF65-F5344CB8AC3E}">
        <p14:creationId xmlns:p14="http://schemas.microsoft.com/office/powerpoint/2010/main" val="136105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Contents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9893808" cy="4648200"/>
          </a:xfrm>
        </p:spPr>
        <p:txBody>
          <a:bodyPr/>
          <a:lstStyle/>
          <a:p>
            <a:pPr algn="just" eaLnBrk="1" hangingPunct="1"/>
            <a:r>
              <a:rPr lang="en-US">
                <a:solidFill>
                  <a:schemeClr val="tx2"/>
                </a:solidFill>
              </a:rPr>
              <a:t>Layered Network Architecture</a:t>
            </a:r>
          </a:p>
          <a:p>
            <a:pPr lvl="1" algn="just" eaLnBrk="1" hangingPunct="1"/>
            <a:r>
              <a:rPr lang="en-US">
                <a:solidFill>
                  <a:schemeClr val="tx2"/>
                </a:solidFill>
              </a:rPr>
              <a:t>Motivations and Benefits</a:t>
            </a:r>
          </a:p>
          <a:p>
            <a:pPr lvl="1" algn="just" eaLnBrk="1" hangingPunct="1"/>
            <a:r>
              <a:rPr lang="en-US">
                <a:solidFill>
                  <a:schemeClr val="tx2"/>
                </a:solidFill>
              </a:rPr>
              <a:t>OSI 7-Layer </a:t>
            </a:r>
            <a:r>
              <a:rPr lang="en-US" b="1">
                <a:solidFill>
                  <a:schemeClr val="tx2"/>
                </a:solidFill>
              </a:rPr>
              <a:t>Model</a:t>
            </a:r>
          </a:p>
          <a:p>
            <a:pPr lvl="1" algn="just" eaLnBrk="1" hangingPunct="1"/>
            <a:r>
              <a:rPr lang="en-US">
                <a:solidFill>
                  <a:schemeClr val="tx2"/>
                </a:solidFill>
              </a:rPr>
              <a:t>Internet 5-Layer </a:t>
            </a:r>
            <a:r>
              <a:rPr lang="en-US" b="1">
                <a:solidFill>
                  <a:schemeClr val="tx2"/>
                </a:solidFill>
              </a:rPr>
              <a:t>Implementation</a:t>
            </a:r>
            <a:r>
              <a:rPr lang="zh-CN" altLang="en-US" b="1">
                <a:solidFill>
                  <a:schemeClr val="tx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</a:rPr>
              <a:t>(i.e.,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/>
              <a:t>TCP/IP</a:t>
            </a:r>
            <a:r>
              <a:rPr lang="en-US" altLang="zh-CN"/>
              <a:t>)</a:t>
            </a:r>
            <a:endParaRPr lang="en-US">
              <a:solidFill>
                <a:schemeClr val="tx2"/>
              </a:solidFill>
            </a:endParaRPr>
          </a:p>
          <a:p>
            <a:pPr algn="just" eaLnBrk="1" hangingPunct="1"/>
            <a:r>
              <a:rPr lang="en-US">
                <a:solidFill>
                  <a:schemeClr val="tx2"/>
                </a:solidFill>
              </a:rPr>
              <a:t>Physical Resilience</a:t>
            </a:r>
          </a:p>
          <a:p>
            <a:pPr lvl="1" algn="just" eaLnBrk="1" hangingPunct="1"/>
            <a:r>
              <a:rPr lang="en-US">
                <a:solidFill>
                  <a:schemeClr val="tx2"/>
                </a:solidFill>
              </a:rPr>
              <a:t>Link Failure probability</a:t>
            </a:r>
          </a:p>
          <a:p>
            <a:pPr lvl="1" algn="just" eaLnBrk="1" hangingPunct="1"/>
            <a:r>
              <a:rPr lang="en-US">
                <a:solidFill>
                  <a:schemeClr val="tx2"/>
                </a:solidFill>
              </a:rPr>
              <a:t>Network resilience calculation</a:t>
            </a:r>
          </a:p>
          <a:p>
            <a:pPr lvl="1" algn="just"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Provides physical interface for transmission of information</a:t>
            </a:r>
          </a:p>
          <a:p>
            <a:r>
              <a:rPr lang="en-US" sz="2400"/>
              <a:t>Defines rules by which bits are passed from one system to another on a physical communication medium</a:t>
            </a:r>
          </a:p>
          <a:p>
            <a:r>
              <a:rPr lang="en-US" sz="2400"/>
              <a:t>Covers all – mechanical, electrical, functional and procedural – aspects for physical communication</a:t>
            </a:r>
          </a:p>
          <a:p>
            <a:r>
              <a:rPr lang="en-US" sz="2400"/>
              <a:t>Such characteristics as voltage levels, timing of voltage changes, physical data rates, maximum transmission distances, physical connectors, and other similar attributes are defined by physical layer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Data link layer attempts to provide reliable communication over the physical layer interface </a:t>
            </a:r>
          </a:p>
          <a:p>
            <a:r>
              <a:rPr lang="en-US" sz="2200"/>
              <a:t>Breaks the outgoing data into frames and reassemble the received frames</a:t>
            </a:r>
          </a:p>
          <a:p>
            <a:r>
              <a:rPr lang="en-US" sz="2200"/>
              <a:t>Create and detect frame boundaries</a:t>
            </a:r>
          </a:p>
          <a:p>
            <a:r>
              <a:rPr lang="en-US" sz="2200"/>
              <a:t>Handle errors by implementing an acknowledgement and retransmission scheme</a:t>
            </a:r>
          </a:p>
          <a:p>
            <a:r>
              <a:rPr lang="en-US" sz="2200"/>
              <a:t>Implement flow control</a:t>
            </a:r>
          </a:p>
          <a:p>
            <a:r>
              <a:rPr lang="en-US" sz="2200"/>
              <a:t>Supports points-to-point as well as broadcast communication</a:t>
            </a:r>
          </a:p>
          <a:p>
            <a:r>
              <a:rPr lang="en-US" sz="2200"/>
              <a:t>Supports simplex, half-duplex or full-duplex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81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Implements routing of frames (packets) through the network</a:t>
            </a:r>
          </a:p>
          <a:p>
            <a:r>
              <a:rPr lang="en-US" sz="2400"/>
              <a:t>Defines the most optimum path the packet should take from the source to the destination</a:t>
            </a:r>
          </a:p>
          <a:p>
            <a:r>
              <a:rPr lang="en-GB" sz="2400"/>
              <a:t>Defines logical addressing so that any endpoint can be identified</a:t>
            </a:r>
          </a:p>
          <a:p>
            <a:r>
              <a:rPr lang="en-US" sz="2400"/>
              <a:t>Handles congestion in the network</a:t>
            </a:r>
          </a:p>
          <a:p>
            <a:r>
              <a:rPr lang="en-US" sz="2400"/>
              <a:t>Facilitates interconnection between heterogeneous networks (Internetworking)</a:t>
            </a:r>
          </a:p>
          <a:p>
            <a:r>
              <a:rPr lang="en-GB" sz="2400"/>
              <a:t>The network layer also defines how to fragment a packet into smaller packets to accommodate different media</a:t>
            </a:r>
            <a:endParaRPr lang="en-US" sz="24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70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Purpose of this layer is to provide a reliable mechanism for the exchange of data between two processes in different computers</a:t>
            </a:r>
          </a:p>
          <a:p>
            <a:r>
              <a:rPr lang="en-US" sz="2400"/>
              <a:t>Ensures that the data units are delivered error free</a:t>
            </a:r>
          </a:p>
          <a:p>
            <a:r>
              <a:rPr lang="en-US" sz="2400"/>
              <a:t>Ensures that data units are delivered in sequence</a:t>
            </a:r>
          </a:p>
          <a:p>
            <a:r>
              <a:rPr lang="en-US" sz="2400"/>
              <a:t>Ensures that there is no loss or duplication of data units</a:t>
            </a:r>
          </a:p>
          <a:p>
            <a:r>
              <a:rPr lang="en-US" sz="2400"/>
              <a:t>Provides connectionless or connection oriented service</a:t>
            </a:r>
          </a:p>
          <a:p>
            <a:r>
              <a:rPr lang="en-US" sz="2400"/>
              <a:t>Provides for the connection management</a:t>
            </a:r>
          </a:p>
          <a:p>
            <a:r>
              <a:rPr lang="en-US" sz="2400"/>
              <a:t>Multiplex  multiple connection over a single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47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Provides mechanism for controlling the dialogue between the two end systems. It defines how to start, control and end conversations (called sessions) between applications</a:t>
            </a:r>
          </a:p>
          <a:p>
            <a:r>
              <a:rPr lang="en-US" sz="2000"/>
              <a:t>Requests for a logical connection to be established on an end-user’s request</a:t>
            </a:r>
          </a:p>
          <a:p>
            <a:r>
              <a:rPr lang="en-US" sz="2000"/>
              <a:t>Any necessary log-on or password validation is also handled by this layer</a:t>
            </a:r>
          </a:p>
          <a:p>
            <a:r>
              <a:rPr lang="en-US" sz="2000"/>
              <a:t>Session layer is also responsible for terminating the connection</a:t>
            </a:r>
          </a:p>
          <a:p>
            <a:r>
              <a:rPr lang="en-US" sz="2000"/>
              <a:t>This layer provides services like dialogue discipline which can be full duplex or half duplex</a:t>
            </a:r>
          </a:p>
          <a:p>
            <a:r>
              <a:rPr lang="en-US" sz="2000"/>
              <a:t>Session layer can also provide check-pointing mechanism such that if a failure of some sort occurs between checkpoints, all data can be retransmitted from the last checkpoint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Presentation layer defines the format in which the data is to be exchanged between the two communicating entities</a:t>
            </a:r>
          </a:p>
          <a:p>
            <a:r>
              <a:rPr lang="en-US" sz="2400"/>
              <a:t>Also handles data compression and data encryption (cryptography)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1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Application layer interacts with application programs and is the highest level of OSI model</a:t>
            </a:r>
          </a:p>
          <a:p>
            <a:r>
              <a:rPr lang="en-US" sz="2400"/>
              <a:t>Application layer contains management functions to support distributed applications</a:t>
            </a:r>
          </a:p>
          <a:p>
            <a:r>
              <a:rPr lang="en-US" sz="2400"/>
              <a:t>Examples of application layer are applications such as file transfer, electronic mail, remote login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2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Layered Network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47F256-B4AF-5949-A622-85F3B351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Motivations for Layered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Networks are complex </a:t>
            </a:r>
            <a:r>
              <a:rPr lang="en-US"/>
              <a:t>with many pieces</a:t>
            </a:r>
          </a:p>
          <a:p>
            <a:pPr lvl="1"/>
            <a:r>
              <a:rPr lang="en-US"/>
              <a:t>Hosts, routers, links, applications, protocols, hardware, software</a:t>
            </a:r>
          </a:p>
          <a:p>
            <a:r>
              <a:rPr lang="en-US"/>
              <a:t>Dealing with complex systems</a:t>
            </a:r>
          </a:p>
          <a:p>
            <a:pPr lvl="1"/>
            <a:r>
              <a:rPr lang="en-US"/>
              <a:t>Explicit structure allowing identification, relationship of different pieces</a:t>
            </a:r>
          </a:p>
          <a:p>
            <a:pPr lvl="2"/>
            <a:r>
              <a:rPr lang="en-US" sz="1800"/>
              <a:t>Layered reference model for discussion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Modularization</a:t>
            </a:r>
            <a:r>
              <a:rPr lang="en-US"/>
              <a:t> easing maintenance and updating</a:t>
            </a:r>
          </a:p>
          <a:p>
            <a:pPr lvl="2"/>
            <a:r>
              <a:rPr lang="en-US"/>
              <a:t>Change of layer’s service transparent to rest of system</a:t>
            </a:r>
          </a:p>
          <a:p>
            <a:pPr lvl="2"/>
            <a:r>
              <a:rPr lang="en-US"/>
              <a:t>Change in network technology does not affect rest of system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Layering</a:t>
            </a:r>
            <a:r>
              <a:rPr lang="en-US"/>
              <a:t> (design vs implementation)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Layered Example for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r>
              <a:rPr lang="en-US" sz="2000"/>
              <a:t>Browser requests web page from server</a:t>
            </a:r>
          </a:p>
          <a:p>
            <a:r>
              <a:rPr lang="en-US" sz="2000"/>
              <a:t>Server determine if access is granted</a:t>
            </a:r>
          </a:p>
          <a:p>
            <a:r>
              <a:rPr lang="en-US" sz="2000"/>
              <a:t>Reliable transfer page from server to client</a:t>
            </a:r>
          </a:p>
          <a:p>
            <a:r>
              <a:rPr lang="en-US" sz="2000"/>
              <a:t>Physical transfer of bits from server to client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45" y="2726878"/>
            <a:ext cx="5452241" cy="352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C0B8-53E3-8C44-A57C-4826A25B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Layered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Network organized as a stack of layers</a:t>
            </a:r>
          </a:p>
          <a:p>
            <a:pPr lvl="1"/>
            <a:r>
              <a:rPr lang="en-US" sz="2000"/>
              <a:t>Purpose of layer is to offer services to the layer above it and passes data &amp; control information to the layer below, using a well-defined interface</a:t>
            </a:r>
          </a:p>
          <a:p>
            <a:pPr lvl="1"/>
            <a:r>
              <a:rPr lang="en-US" sz="2000"/>
              <a:t>Reducing design complexity</a:t>
            </a:r>
          </a:p>
          <a:p>
            <a:r>
              <a:rPr lang="en-US" sz="2400">
                <a:solidFill>
                  <a:srgbClr val="FF0000"/>
                </a:solidFill>
              </a:rPr>
              <a:t>Protocols</a:t>
            </a:r>
            <a:r>
              <a:rPr lang="en-US" sz="2400"/>
              <a:t>: </a:t>
            </a:r>
            <a:r>
              <a:rPr lang="en-US" sz="2400">
                <a:latin typeface="Helvetica" pitchFamily="34" charset="0"/>
              </a:rPr>
              <a:t>a set of rules governing communication between two peering parties/computers </a:t>
            </a:r>
          </a:p>
          <a:p>
            <a:pPr lvl="1"/>
            <a:r>
              <a:rPr lang="en-US" sz="1800"/>
              <a:t>define format, order of messages sent and received among network entities, and actions taken on message transmission &amp; receipt.</a:t>
            </a:r>
          </a:p>
          <a:p>
            <a:r>
              <a:rPr lang="en-US" sz="2400">
                <a:solidFill>
                  <a:srgbClr val="FF0000"/>
                </a:solidFill>
              </a:rPr>
              <a:t>Network Architecture</a:t>
            </a:r>
            <a:r>
              <a:rPr lang="en-US" sz="2400"/>
              <a:t>: a set of layers and protocols with specifications enabling hardware/software developers to build systems compliant with a particular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9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Simplicity</a:t>
            </a:r>
          </a:p>
          <a:p>
            <a:pPr lvl="1"/>
            <a:r>
              <a:rPr lang="en-US"/>
              <a:t>Easy to design once layers and their interactions are defined clearly</a:t>
            </a:r>
          </a:p>
          <a:p>
            <a:r>
              <a:rPr lang="en-US"/>
              <a:t>Flexibility</a:t>
            </a:r>
          </a:p>
          <a:p>
            <a:pPr lvl="1"/>
            <a:r>
              <a:rPr lang="en-US"/>
              <a:t>Easy to modify and develop networks by separate layers modifications</a:t>
            </a:r>
          </a:p>
          <a:p>
            <a:r>
              <a:rPr lang="en-US"/>
              <a:t>Incremental Changes</a:t>
            </a:r>
          </a:p>
          <a:p>
            <a:pPr lvl="1"/>
            <a:r>
              <a:rPr lang="en-US"/>
              <a:t>Easy to add new layers, add new functions to a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76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f9a21083-679d-49ff-911e-7739f6c817a4"/>
  <p:tag name="TPVERSION" val="8"/>
  <p:tag name="TPFULLVERSION" val="8.5.2.3"/>
  <p:tag name="PPTVERSION" val="16"/>
  <p:tag name="TPOS" val="2"/>
  <p:tag name="TPLASTSAVEVERSION" val="6.3 PC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2666</Words>
  <Application>Microsoft Office PowerPoint</Application>
  <PresentationFormat>全屏显示(4:3)</PresentationFormat>
  <Paragraphs>572</Paragraphs>
  <Slides>46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Arial Unicode MS</vt:lpstr>
      <vt:lpstr>Paddington</vt:lpstr>
      <vt:lpstr>Arial</vt:lpstr>
      <vt:lpstr>Berlin Sans FB</vt:lpstr>
      <vt:lpstr>Calibri</vt:lpstr>
      <vt:lpstr>Comic Sans MS</vt:lpstr>
      <vt:lpstr>Helvetica</vt:lpstr>
      <vt:lpstr>Times New Roman</vt:lpstr>
      <vt:lpstr>Wingdings</vt:lpstr>
      <vt:lpstr>Default Design</vt:lpstr>
      <vt:lpstr>Picture</vt:lpstr>
      <vt:lpstr>Part I Syllabus – Fundamental Underlying Layers</vt:lpstr>
      <vt:lpstr>Which one is more valuable?</vt:lpstr>
      <vt:lpstr>SC2008/CZ3006/CE3005  Computer Network</vt:lpstr>
      <vt:lpstr>Contents</vt:lpstr>
      <vt:lpstr>Layered Network Architecture</vt:lpstr>
      <vt:lpstr>Motivations for Layered Network Architecture</vt:lpstr>
      <vt:lpstr>A Layered Example for Web</vt:lpstr>
      <vt:lpstr>Layered Network Architecture</vt:lpstr>
      <vt:lpstr>Benefits of Layers</vt:lpstr>
      <vt:lpstr>OSI 7-Layer Model</vt:lpstr>
      <vt:lpstr>OSI Reference Model: 7 Layers (More on Supplementary Materials)</vt:lpstr>
      <vt:lpstr>OSI in Action: Encapsulation</vt:lpstr>
      <vt:lpstr>A Simple Computer Network</vt:lpstr>
      <vt:lpstr>Header Processing at Switch Node</vt:lpstr>
      <vt:lpstr>OSI Unified View: Protocols</vt:lpstr>
      <vt:lpstr>OSI Unified View: Services</vt:lpstr>
      <vt:lpstr>Layers, Services &amp; Protocols</vt:lpstr>
      <vt:lpstr>OSI Model in a Nutshell</vt:lpstr>
      <vt:lpstr>TCP/IP Model: 5 Layers</vt:lpstr>
      <vt:lpstr>TCP/IP Internetworking</vt:lpstr>
      <vt:lpstr>TCP/IP vs OSI Models</vt:lpstr>
      <vt:lpstr>PowerPoint 演示文稿</vt:lpstr>
      <vt:lpstr>Physical Layer: Network Resilience</vt:lpstr>
      <vt:lpstr>PowerPoint 演示文稿</vt:lpstr>
      <vt:lpstr>GMT 12:26:01, 26 December 2006</vt:lpstr>
      <vt:lpstr>PowerPoint 演示文稿</vt:lpstr>
      <vt:lpstr>PowerPoint 演示文稿</vt:lpstr>
      <vt:lpstr>PowerPoint 演示文稿</vt:lpstr>
      <vt:lpstr>Network Reliability </vt:lpstr>
      <vt:lpstr>Link Failure Probability</vt:lpstr>
      <vt:lpstr>Network Resilience Issues</vt:lpstr>
      <vt:lpstr>Network Resilience</vt:lpstr>
      <vt:lpstr>Network Availability: Single Link</vt:lpstr>
      <vt:lpstr>Network Availability: Series</vt:lpstr>
      <vt:lpstr>Network Availability: Parallel</vt:lpstr>
      <vt:lpstr>Hybrid Graphs: Path-Based Approach</vt:lpstr>
      <vt:lpstr>Rules for Network Availability</vt:lpstr>
      <vt:lpstr>Learning Objectives</vt:lpstr>
      <vt:lpstr>Supplementary Materials</vt:lpstr>
      <vt:lpstr>Physical Layer</vt:lpstr>
      <vt:lpstr>Data Link Layer</vt:lpstr>
      <vt:lpstr>Network Layer</vt:lpstr>
      <vt:lpstr>Transport Layer</vt:lpstr>
      <vt:lpstr>Session Layer</vt:lpstr>
      <vt:lpstr>Presentation Layer</vt:lpstr>
      <vt:lpstr>Application 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02. Network Layer and Physical Resilience</dc:title>
  <dc:subject>CE3005@NTU</dc:subject>
  <dc:creator>junluo@ntu.edu.sg</dc:creator>
  <cp:lastModifiedBy>#YU WENHAN#</cp:lastModifiedBy>
  <cp:revision>4</cp:revision>
  <cp:lastPrinted>1601-01-01T00:00:00Z</cp:lastPrinted>
  <dcterms:created xsi:type="dcterms:W3CDTF">1601-01-01T00:00:00Z</dcterms:created>
  <dcterms:modified xsi:type="dcterms:W3CDTF">2023-02-12T15:09:24Z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